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57625" y="2933700"/>
            <a:ext cx="447675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09"/>
          <a:stretch>
            <a:fillRect/>
          </a:stretch>
        </p:blipFill>
        <p:spPr>
          <a:xfrm>
            <a:off x="2711450" y="980440"/>
            <a:ext cx="828112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486409" y="5945162"/>
            <a:ext cx="3444126" cy="43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685" y="1431925"/>
            <a:ext cx="2834005" cy="14249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7225" y="1421130"/>
            <a:ext cx="2834005" cy="14249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685" y="3437255"/>
            <a:ext cx="2834005" cy="14249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7225" y="3437255"/>
            <a:ext cx="2834005" cy="142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063115" y="4265295"/>
            <a:ext cx="536194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2391258"/>
            <a:ext cx="1219047" cy="533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6855" y="2362200"/>
            <a:ext cx="161544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39047" y="3534286"/>
            <a:ext cx="590476" cy="47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3590" y="4447540"/>
            <a:ext cx="278892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53333" y="5782240"/>
            <a:ext cx="342857" cy="41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2497708"/>
            <a:ext cx="895238" cy="40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3765953"/>
            <a:ext cx="466666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3928059"/>
            <a:ext cx="466666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9523" y="4118773"/>
            <a:ext cx="380952" cy="4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96190" y="5854266"/>
            <a:ext cx="914285" cy="40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1988820"/>
            <a:ext cx="7519670" cy="491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1765" y="3771265"/>
            <a:ext cx="63563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0965" y="3789045"/>
            <a:ext cx="75374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7155" y="3771265"/>
            <a:ext cx="59372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1765" y="4345940"/>
            <a:ext cx="63563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9065" y="4384040"/>
            <a:ext cx="72898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4605" y="4431030"/>
            <a:ext cx="73850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1765" y="5212715"/>
            <a:ext cx="72898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63030" y="5127625"/>
            <a:ext cx="74168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62545" y="6093460"/>
            <a:ext cx="64579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620395"/>
            <a:ext cx="7520940" cy="163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3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3789045"/>
            <a:ext cx="3274060" cy="17075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710" y="2204720"/>
            <a:ext cx="2199640" cy="335978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2995" y="3636010"/>
            <a:ext cx="253047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972000"/>
            <a:ext cx="8682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0"/>
          <a:stretch>
            <a:fillRect/>
          </a:stretch>
        </p:blipFill>
        <p:spPr>
          <a:xfrm>
            <a:off x="1511935" y="972185"/>
            <a:ext cx="10128340" cy="525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557020"/>
            <a:ext cx="9638030" cy="443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7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