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2780665"/>
            <a:ext cx="101822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670" y="911675"/>
            <a:ext cx="880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360295"/>
            <a:ext cx="68675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70" y="972000"/>
            <a:ext cx="10800000" cy="182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715" y="1988820"/>
            <a:ext cx="845947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80255"/>
            <a:ext cx="9421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973820" y="5235575"/>
            <a:ext cx="71374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3461767"/>
            <a:ext cx="476190" cy="4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72000"/>
            <a:ext cx="8889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7047" y="2894615"/>
            <a:ext cx="517357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798" y="4181591"/>
            <a:ext cx="517357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5099" y="4181591"/>
            <a:ext cx="509518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5413" y="6127749"/>
            <a:ext cx="1026875" cy="3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984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28747" y="4907565"/>
            <a:ext cx="347187" cy="40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0" y="972000"/>
            <a:ext cx="9013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3586" y="3239403"/>
            <a:ext cx="341796" cy="38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836930"/>
            <a:ext cx="8128000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105" y="1083945"/>
            <a:ext cx="53765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5055" y="2289175"/>
            <a:ext cx="79622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665" y="3185795"/>
            <a:ext cx="987171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01140" y="4197350"/>
            <a:ext cx="80238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751205"/>
            <a:ext cx="8946515" cy="329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835400"/>
            <a:ext cx="7903210" cy="307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2023-12-12T10:06:04Z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