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9475" y="2425065"/>
            <a:ext cx="535305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008120" y="3644900"/>
            <a:ext cx="4333875" cy="571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590" y="332105"/>
            <a:ext cx="7531100" cy="310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3140710"/>
            <a:ext cx="5937885" cy="363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5350556"/>
            <a:ext cx="1247619" cy="58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395" y="5301615"/>
            <a:ext cx="12979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5491735"/>
            <a:ext cx="1200000" cy="45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5453594"/>
            <a:ext cx="1238095" cy="5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0"/>
          <a:stretch>
            <a:fillRect/>
          </a:stretch>
        </p:blipFill>
        <p:spPr>
          <a:xfrm>
            <a:off x="1271270" y="908685"/>
            <a:ext cx="9421495" cy="2385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79015" y="3365500"/>
            <a:ext cx="8482965" cy="314452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5664200" y="4797425"/>
            <a:ext cx="71755" cy="122364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8184515" y="4869180"/>
            <a:ext cx="1799590" cy="12960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V="1">
            <a:off x="8328025" y="4940935"/>
            <a:ext cx="1512570" cy="10801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6"/>
          <a:stretch>
            <a:fillRect/>
          </a:stretch>
        </p:blipFill>
        <p:spPr>
          <a:xfrm>
            <a:off x="1487805" y="1052830"/>
            <a:ext cx="10152470" cy="4238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88"/>
          <a:stretch>
            <a:fillRect/>
          </a:stretch>
        </p:blipFill>
        <p:spPr>
          <a:xfrm>
            <a:off x="1775460" y="972185"/>
            <a:ext cx="9505405" cy="473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2185" y="2096135"/>
            <a:ext cx="2992120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6525" y="2096135"/>
            <a:ext cx="2581275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010" y="836930"/>
            <a:ext cx="7460615" cy="293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85" y="2924810"/>
            <a:ext cx="6802120" cy="397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151630" y="6236970"/>
            <a:ext cx="8375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096000" y="6237605"/>
            <a:ext cx="8375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8328025" y="6237605"/>
            <a:ext cx="8375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49275"/>
            <a:ext cx="8455660" cy="405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735955" y="3933190"/>
            <a:ext cx="17449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293235"/>
            <a:ext cx="8455660" cy="255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2023-12-13T17:13:33Z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