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9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image" Target="../media/image14.png"/><Relationship Id="rId2" Type="http://schemas.openxmlformats.org/officeDocument/2006/relationships/tags" Target="../tags/tag15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9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10.png"/><Relationship Id="rId2" Type="http://schemas.openxmlformats.org/officeDocument/2006/relationships/tags" Target="../tags/tag10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35505" y="2780665"/>
            <a:ext cx="8553450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841"/>
          <a:stretch>
            <a:fillRect/>
          </a:stretch>
        </p:blipFill>
        <p:spPr>
          <a:xfrm>
            <a:off x="720090" y="972185"/>
            <a:ext cx="9323705" cy="2025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631315" y="2924810"/>
            <a:ext cx="9785985" cy="3757295"/>
          </a:xfrm>
          <a:prstGeom prst="rect">
            <a:avLst/>
          </a:prstGeom>
        </p:spPr>
      </p:pic>
      <p:cxnSp>
        <p:nvCxnSpPr>
          <p:cNvPr id="27" name="直接连接符 26"/>
          <p:cNvCxnSpPr/>
          <p:nvPr>
            <p:custDataLst>
              <p:tags r:id="rId4"/>
            </p:custDataLst>
          </p:nvPr>
        </p:nvCxnSpPr>
        <p:spPr>
          <a:xfrm>
            <a:off x="4007485" y="3860800"/>
            <a:ext cx="5257165" cy="1872615"/>
          </a:xfrm>
          <a:prstGeom prst="line">
            <a:avLst/>
          </a:prstGeom>
          <a:ln w="19050">
            <a:solidFill>
              <a:srgbClr val="EB10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5"/>
            </p:custDataLst>
          </p:nvPr>
        </p:nvCxnSpPr>
        <p:spPr>
          <a:xfrm flipH="1">
            <a:off x="6816090" y="3933190"/>
            <a:ext cx="71755" cy="1727835"/>
          </a:xfrm>
          <a:prstGeom prst="line">
            <a:avLst/>
          </a:prstGeom>
          <a:ln w="19050">
            <a:solidFill>
              <a:srgbClr val="EB10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6"/>
            </p:custDataLst>
          </p:nvPr>
        </p:nvCxnSpPr>
        <p:spPr>
          <a:xfrm flipH="1">
            <a:off x="3287395" y="3717290"/>
            <a:ext cx="6120765" cy="2087880"/>
          </a:xfrm>
          <a:prstGeom prst="line">
            <a:avLst/>
          </a:prstGeom>
          <a:ln w="19050">
            <a:solidFill>
              <a:srgbClr val="EB10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906145"/>
            <a:ext cx="8247380" cy="6014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2711450" y="6135370"/>
            <a:ext cx="184912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7970" y="469265"/>
            <a:ext cx="6838950" cy="1993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2277110"/>
            <a:ext cx="6840220" cy="4719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5160010" y="3213100"/>
            <a:ext cx="100266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9120505" y="3213100"/>
            <a:ext cx="52641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3287395" y="4004945"/>
            <a:ext cx="52641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white">
          <a:xfrm>
            <a:off x="6671945" y="3860800"/>
            <a:ext cx="1005840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8"/>
            </p:custDataLst>
          </p:nvPr>
        </p:nvSpPr>
        <p:spPr bwMode="white">
          <a:xfrm>
            <a:off x="6887845" y="4869180"/>
            <a:ext cx="502285" cy="97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9"/>
            </p:custDataLst>
          </p:nvPr>
        </p:nvSpPr>
        <p:spPr bwMode="white">
          <a:xfrm>
            <a:off x="8328025" y="4725035"/>
            <a:ext cx="756920" cy="1054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10"/>
            </p:custDataLst>
          </p:nvPr>
        </p:nvSpPr>
        <p:spPr bwMode="white">
          <a:xfrm>
            <a:off x="3575685" y="5991860"/>
            <a:ext cx="1181100" cy="86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4450" y="942790"/>
            <a:ext cx="83498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97521" y="2253889"/>
            <a:ext cx="957209" cy="383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09939" y="2290718"/>
            <a:ext cx="419699" cy="331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52954" y="3159874"/>
            <a:ext cx="485968" cy="375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60399" y="3159874"/>
            <a:ext cx="1001388" cy="40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23100" y="4110355"/>
            <a:ext cx="606425" cy="101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73465" y="4110355"/>
            <a:ext cx="1065530" cy="1113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938780" y="5568315"/>
            <a:ext cx="1265555" cy="1049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972000"/>
            <a:ext cx="102349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79596" y="1269931"/>
            <a:ext cx="1227466" cy="541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54230" y="2398457"/>
            <a:ext cx="1651663" cy="505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99476" y="2398457"/>
            <a:ext cx="1146236" cy="496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72835" y="3425190"/>
            <a:ext cx="134429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77708" y="4691623"/>
            <a:ext cx="1182338" cy="433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32310" y="4655510"/>
            <a:ext cx="1173313" cy="460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419957" y="5811122"/>
            <a:ext cx="893523" cy="424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5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06030" y="1076325"/>
            <a:ext cx="142176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20265" y="2240280"/>
            <a:ext cx="149923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34285" y="2344582"/>
            <a:ext cx="1580953" cy="44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48455" y="4349750"/>
            <a:ext cx="2174240" cy="78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72295" y="4493260"/>
            <a:ext cx="210058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48765" y="5713095"/>
            <a:ext cx="192722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bldLvl="0" animBg="1"/>
      <p:bldP spid="11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972000"/>
            <a:ext cx="94912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6426835" y="2580640"/>
            <a:ext cx="2499995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393180" y="3493770"/>
            <a:ext cx="186499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393180" y="4493260"/>
            <a:ext cx="3211830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402070" y="5645785"/>
            <a:ext cx="3973830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5" grpId="0" bldLvl="0" animBg="1"/>
      <p:bldP spid="18" grpId="0" bldLvl="0" animBg="1"/>
      <p:bldP spid="2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79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9005570" y="2430780"/>
            <a:ext cx="182626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"/>
          <a:stretch>
            <a:fillRect/>
          </a:stretch>
        </p:blipFill>
        <p:spPr>
          <a:xfrm>
            <a:off x="1775460" y="3212465"/>
            <a:ext cx="10081350" cy="3634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8975370" y="3574826"/>
            <a:ext cx="1914285" cy="448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8975370" y="4757872"/>
            <a:ext cx="1600000" cy="448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8975090" y="5941060"/>
            <a:ext cx="203390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360" y="836930"/>
            <a:ext cx="8571230" cy="6167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727575" y="5170170"/>
            <a:ext cx="56896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44560" y="5170170"/>
            <a:ext cx="52197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27350" y="6093460"/>
            <a:ext cx="214884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456045" y="6093460"/>
            <a:ext cx="275526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908500"/>
            <a:ext cx="10800000" cy="5210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75941" y="3851723"/>
            <a:ext cx="571428" cy="495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37550" y="3846195"/>
            <a:ext cx="56388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23610" y="4932680"/>
            <a:ext cx="483425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64</cp:revision>
  <dcterms:created xsi:type="dcterms:W3CDTF">2015-09-16T06:44:00Z</dcterms:created>
  <dcterms:modified xsi:type="dcterms:W3CDTF">2023-12-14T01:58:30Z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