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80285" y="2186305"/>
            <a:ext cx="7468235" cy="11550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31950" y="3789045"/>
            <a:ext cx="9321800" cy="7791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670" y="894530"/>
            <a:ext cx="10800000" cy="5355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1370965"/>
            <a:ext cx="443039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660" y="2409825"/>
            <a:ext cx="410781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9385" y="3355975"/>
            <a:ext cx="651129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43660" y="4378325"/>
            <a:ext cx="785241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43660" y="5396865"/>
            <a:ext cx="410845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832215" y="1282065"/>
            <a:ext cx="2525395" cy="257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8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972000"/>
            <a:ext cx="8630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9256052" y="6305333"/>
            <a:ext cx="251147" cy="28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4"/>
          <a:stretch>
            <a:fillRect/>
          </a:stretch>
        </p:blipFill>
        <p:spPr>
          <a:xfrm>
            <a:off x="1631315" y="972185"/>
            <a:ext cx="9793060" cy="298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5986" y="3433754"/>
            <a:ext cx="304761" cy="36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3129" y="3443296"/>
            <a:ext cx="314285" cy="35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15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4117975" y="5995670"/>
            <a:ext cx="47593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40145" y="2637155"/>
            <a:ext cx="124841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80255"/>
            <a:ext cx="106301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972000"/>
            <a:ext cx="9491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29984" y="1407348"/>
            <a:ext cx="485442" cy="50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980255"/>
            <a:ext cx="82541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075430" y="5288280"/>
            <a:ext cx="648970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37984" y="6208674"/>
            <a:ext cx="3537491" cy="38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759075" y="5309235"/>
            <a:ext cx="118999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836745"/>
            <a:ext cx="79066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851540" y="3842265"/>
            <a:ext cx="3151521" cy="33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1785" y="4609465"/>
            <a:ext cx="175450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29760" y="5271770"/>
            <a:ext cx="559435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914015" y="6122670"/>
            <a:ext cx="301371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849495" y="4509135"/>
            <a:ext cx="172656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2352040" y="5366385"/>
            <a:ext cx="209550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4" grpId="0" bldLvl="0" animBg="1"/>
      <p:bldP spid="23" grpId="0" bldLvl="0" animBg="1"/>
      <p:bldP spid="2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836745"/>
            <a:ext cx="93916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2023-12-13T17:15:50Z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