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850" y="2594610"/>
            <a:ext cx="8482330" cy="1100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692785"/>
            <a:ext cx="8093710" cy="403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558030"/>
            <a:ext cx="8093710" cy="229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639695" y="4869180"/>
            <a:ext cx="47917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639695" y="5516880"/>
            <a:ext cx="479171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2855595" y="6381750"/>
            <a:ext cx="533019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629285"/>
            <a:ext cx="8247380" cy="270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996565"/>
            <a:ext cx="8246745" cy="392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694430" y="5146040"/>
            <a:ext cx="2867660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160010" y="6237605"/>
            <a:ext cx="68135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08500"/>
            <a:ext cx="9550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2575" y="2578100"/>
            <a:ext cx="437134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1185" y="3550285"/>
            <a:ext cx="437896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62010" y="4676775"/>
            <a:ext cx="127317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37483" y="5976962"/>
            <a:ext cx="1389555" cy="4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00980" y="2948940"/>
            <a:ext cx="133477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3333" y="3116362"/>
            <a:ext cx="1123809" cy="4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705610" y="4077335"/>
            <a:ext cx="3756025" cy="242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600190" y="4149090"/>
            <a:ext cx="3756025" cy="242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27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7"/>
          <a:stretch>
            <a:fillRect/>
          </a:stretch>
        </p:blipFill>
        <p:spPr>
          <a:xfrm>
            <a:off x="1565275" y="913765"/>
            <a:ext cx="9714955" cy="422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1190" y="1656715"/>
            <a:ext cx="12458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6455" y="1579245"/>
            <a:ext cx="144526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2780665"/>
            <a:ext cx="4731385" cy="257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99530" y="2780665"/>
            <a:ext cx="3536315" cy="236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8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204635" y="3313104"/>
            <a:ext cx="1165061" cy="41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2230" y="3999865"/>
            <a:ext cx="125158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5763" y="5053472"/>
            <a:ext cx="1465153" cy="41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1735" y="5873115"/>
            <a:ext cx="167703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10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4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05" y="908500"/>
            <a:ext cx="8210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8804" y="1995292"/>
            <a:ext cx="4083354" cy="3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0405" y="2770505"/>
            <a:ext cx="669671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8804" y="4828198"/>
            <a:ext cx="4083354" cy="35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40405" y="5596255"/>
            <a:ext cx="693166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315" y="900430"/>
            <a:ext cx="7736205" cy="3368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395" y="4005580"/>
            <a:ext cx="7735570" cy="285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855509" y="4220973"/>
            <a:ext cx="4085714" cy="4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982509" y="4941063"/>
            <a:ext cx="4085714" cy="4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927350" y="5622290"/>
            <a:ext cx="7982585" cy="118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2023-12-14T02:03:19Z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