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2780665"/>
            <a:ext cx="8428990" cy="902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765175"/>
            <a:ext cx="8250555" cy="6152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3"/>
          <a:stretch>
            <a:fillRect/>
          </a:stretch>
        </p:blipFill>
        <p:spPr>
          <a:xfrm>
            <a:off x="3359785" y="980440"/>
            <a:ext cx="6960325" cy="406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21685" y="1275715"/>
            <a:ext cx="383730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1599" y="2286941"/>
            <a:ext cx="3000000" cy="48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21685" y="3422015"/>
            <a:ext cx="330263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21685" y="4338320"/>
            <a:ext cx="636841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72000"/>
            <a:ext cx="9353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442070" y="4132573"/>
            <a:ext cx="1096957" cy="51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9694" y="5147587"/>
            <a:ext cx="1113453" cy="48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87267" y="6162601"/>
            <a:ext cx="1063966" cy="50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2668428"/>
            <a:ext cx="1219047" cy="59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2857" y="2668428"/>
            <a:ext cx="1247619" cy="56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77142" y="3840680"/>
            <a:ext cx="1219047" cy="58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10476" y="3840680"/>
            <a:ext cx="1219047" cy="59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7142" y="5003400"/>
            <a:ext cx="1219047" cy="59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2857" y="5012931"/>
            <a:ext cx="1247619" cy="562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908500"/>
            <a:ext cx="8172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95418" y="5962016"/>
            <a:ext cx="1030599" cy="27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7165" y="5962016"/>
            <a:ext cx="843217" cy="27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2428" y="5962016"/>
            <a:ext cx="836010" cy="27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377142" y="4118624"/>
            <a:ext cx="485714" cy="4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1097730"/>
            <a:ext cx="8807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4689" y="3328661"/>
            <a:ext cx="388353" cy="36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2392905"/>
            <a:ext cx="371428" cy="4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95259" y="4956786"/>
            <a:ext cx="3989777" cy="4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3720" y="6000750"/>
            <a:ext cx="748220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44"/>
          <a:stretch>
            <a:fillRect/>
          </a:stretch>
        </p:blipFill>
        <p:spPr>
          <a:xfrm>
            <a:off x="1703705" y="972185"/>
            <a:ext cx="9301480" cy="579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51405" y="4173855"/>
            <a:ext cx="438658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67305" y="5158740"/>
            <a:ext cx="428752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5550" y="6037580"/>
            <a:ext cx="524256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