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8620" y="3019425"/>
            <a:ext cx="63341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2000"/>
            <a:ext cx="10066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89"/>
          <a:stretch>
            <a:fillRect/>
          </a:stretch>
        </p:blipFill>
        <p:spPr>
          <a:xfrm>
            <a:off x="2999740" y="971550"/>
            <a:ext cx="7129235" cy="484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3935" y="1333911"/>
            <a:ext cx="3819047" cy="41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1554" y="2316602"/>
            <a:ext cx="3771428" cy="42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1554" y="3327915"/>
            <a:ext cx="2200000" cy="38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1640" y="4310380"/>
            <a:ext cx="33147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61640" y="5236210"/>
            <a:ext cx="482663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311900" y="4293235"/>
            <a:ext cx="33147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908500"/>
            <a:ext cx="8129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82874" y="3541028"/>
            <a:ext cx="451645" cy="32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09942" y="4416146"/>
            <a:ext cx="258083" cy="30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4425" y="5269745"/>
            <a:ext cx="967811" cy="31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46518" y="6123344"/>
            <a:ext cx="967811" cy="32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1052645"/>
            <a:ext cx="10008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02015" y="1441356"/>
            <a:ext cx="838490" cy="38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8859" y="2501479"/>
            <a:ext cx="547225" cy="39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6619" y="2501479"/>
            <a:ext cx="1085625" cy="39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3554" y="4842583"/>
            <a:ext cx="317743" cy="38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83447" y="6017552"/>
            <a:ext cx="308917" cy="39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5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0952" y="2516699"/>
            <a:ext cx="971429" cy="4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5238" y="3651386"/>
            <a:ext cx="657142" cy="41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1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385321" y="2506986"/>
            <a:ext cx="1708539" cy="34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46564" y="2506986"/>
            <a:ext cx="1465547" cy="34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56055" y="3082925"/>
            <a:ext cx="3519805" cy="348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3"/>
            </p:custDataLst>
          </p:nvPr>
        </p:nvSpPr>
        <p:spPr bwMode="white">
          <a:xfrm>
            <a:off x="5447665" y="3246120"/>
            <a:ext cx="3272155" cy="348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" grpId="0" bldLvl="0" animBg="1"/>
      <p:bldP spid="4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745"/>
            <a:ext cx="105285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5555" y="1366293"/>
            <a:ext cx="2014717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2698" y="1366293"/>
            <a:ext cx="2005433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56005" y="2277110"/>
            <a:ext cx="4511675" cy="431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6456045" y="2277110"/>
            <a:ext cx="4511675" cy="431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3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62857" y="3696269"/>
            <a:ext cx="2933333" cy="3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96190" y="3696269"/>
            <a:ext cx="2933333" cy="3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62857" y="4686913"/>
            <a:ext cx="2400000" cy="3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96190" y="4686913"/>
            <a:ext cx="2390476" cy="3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62857" y="5687081"/>
            <a:ext cx="1590476" cy="36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96190" y="5687081"/>
            <a:ext cx="1590476" cy="36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4"/>
          <a:stretch>
            <a:fillRect/>
          </a:stretch>
        </p:blipFill>
        <p:spPr>
          <a:xfrm>
            <a:off x="1559560" y="980440"/>
            <a:ext cx="9793060" cy="424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1374" y="2390690"/>
            <a:ext cx="3466666" cy="41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2803" y="2409750"/>
            <a:ext cx="3428570" cy="4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374" y="3400867"/>
            <a:ext cx="2447619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2803" y="3400867"/>
            <a:ext cx="2400000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374" y="4401515"/>
            <a:ext cx="1638095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2803" y="4401515"/>
            <a:ext cx="1590476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170" y="900430"/>
            <a:ext cx="8014335" cy="3326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4077335"/>
            <a:ext cx="8015605" cy="3039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279650" y="4077335"/>
            <a:ext cx="411924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2423795" y="4797425"/>
            <a:ext cx="411924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2567305" y="5445125"/>
            <a:ext cx="411924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2855595" y="6021070"/>
            <a:ext cx="6207760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2023-12-13T17:15:51Z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