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3750" y="2636520"/>
            <a:ext cx="80391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2316745"/>
            <a:ext cx="1666666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285" y="2307208"/>
            <a:ext cx="1942857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2316745"/>
            <a:ext cx="2219046" cy="20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9523" y="2850828"/>
            <a:ext cx="1390476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2831754"/>
            <a:ext cx="1800000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7142" y="2850828"/>
            <a:ext cx="1257142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9523" y="3384912"/>
            <a:ext cx="980952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34285" y="3365837"/>
            <a:ext cx="1390476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7142" y="3384912"/>
            <a:ext cx="990476" cy="2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34285" y="3918995"/>
            <a:ext cx="838095" cy="19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82293"/>
            <a:ext cx="223809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1791826"/>
            <a:ext cx="1780952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095" y="1782293"/>
            <a:ext cx="191428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16133"/>
            <a:ext cx="1695238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5714" y="2325666"/>
            <a:ext cx="1809523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58095" y="2325666"/>
            <a:ext cx="1400000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59506"/>
            <a:ext cx="866666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5714" y="2859506"/>
            <a:ext cx="1257142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8095" y="2859506"/>
            <a:ext cx="980952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05714" y="3393347"/>
            <a:ext cx="847619" cy="20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8095" y="2993216"/>
            <a:ext cx="1019047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666" y="2993216"/>
            <a:ext cx="1009523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0952" y="3565259"/>
            <a:ext cx="352380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619" y="3565259"/>
            <a:ext cx="352380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1428" y="4146836"/>
            <a:ext cx="352380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48571" y="4146836"/>
            <a:ext cx="371427" cy="2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2538462"/>
            <a:ext cx="514285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2538462"/>
            <a:ext cx="533333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380" y="2528910"/>
            <a:ext cx="523809" cy="22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2538462"/>
            <a:ext cx="523809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761" y="2538462"/>
            <a:ext cx="523809" cy="219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156575"/>
            <a:ext cx="9828570" cy="2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390" y="3398520"/>
            <a:ext cx="978789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1744860"/>
            <a:ext cx="200000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744860"/>
            <a:ext cx="209523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1706694"/>
            <a:ext cx="1561904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333" y="2260101"/>
            <a:ext cx="1571428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857" y="2823048"/>
            <a:ext cx="1409523" cy="286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4761" y="3395538"/>
            <a:ext cx="333333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7142" y="3405079"/>
            <a:ext cx="209523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29523" y="3958486"/>
            <a:ext cx="361904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3333" y="4511892"/>
            <a:ext cx="361904" cy="22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1724466"/>
            <a:ext cx="523809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6690995" y="3486150"/>
            <a:ext cx="383540" cy="3473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6690995" y="2898140"/>
            <a:ext cx="383540" cy="3187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>
            <p:custDataLst>
              <p:tags r:id="rId3"/>
            </p:custDataLst>
          </p:nvPr>
        </p:nvSpPr>
        <p:spPr bwMode="white">
          <a:xfrm>
            <a:off x="2351405" y="2898140"/>
            <a:ext cx="383540" cy="3187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>
            <p:custDataLst>
              <p:tags r:id="rId4"/>
            </p:custDataLst>
          </p:nvPr>
        </p:nvSpPr>
        <p:spPr bwMode="white">
          <a:xfrm>
            <a:off x="2351405" y="3514725"/>
            <a:ext cx="383540" cy="3187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640683"/>
            <a:ext cx="1600000" cy="30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4285" y="2194736"/>
            <a:ext cx="1590476" cy="29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285" y="2739235"/>
            <a:ext cx="3504762" cy="31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714" y="3341051"/>
            <a:ext cx="342857" cy="22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7619" y="1753898"/>
            <a:ext cx="285714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2306948"/>
            <a:ext cx="285714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9523" y="3374907"/>
            <a:ext cx="323809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6470"/>
            <a:ext cx="10800000" cy="158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770853" y="3897426"/>
            <a:ext cx="285714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770853" y="5002213"/>
            <a:ext cx="285714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77142" y="1744807"/>
            <a:ext cx="228571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0952" y="3471698"/>
            <a:ext cx="276190" cy="23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1115035"/>
            <a:ext cx="247619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2268852"/>
            <a:ext cx="228571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6190" y="4004347"/>
            <a:ext cx="247619" cy="23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238" y="2440729"/>
            <a:ext cx="533333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4761" y="2440729"/>
            <a:ext cx="685714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0476" y="2440729"/>
            <a:ext cx="695238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2888977"/>
            <a:ext cx="523809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904" y="2888977"/>
            <a:ext cx="676190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8095" y="2888977"/>
            <a:ext cx="533334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77142" y="3337225"/>
            <a:ext cx="685714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4761" y="3337225"/>
            <a:ext cx="209523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58095" y="3337225"/>
            <a:ext cx="742857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29523" y="3785474"/>
            <a:ext cx="695238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3809" y="3785474"/>
            <a:ext cx="828571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8095" y="3785474"/>
            <a:ext cx="209523" cy="2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508950"/>
            <a:ext cx="10800000" cy="186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3494663" y="5417215"/>
            <a:ext cx="838095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6637520" y="5417215"/>
            <a:ext cx="695238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9818472" y="5417215"/>
            <a:ext cx="828571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3485139" y="5866568"/>
            <a:ext cx="847619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6637520" y="5866568"/>
            <a:ext cx="695238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9808948" y="5866568"/>
            <a:ext cx="838095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4285" y="1707109"/>
            <a:ext cx="1142857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1707109"/>
            <a:ext cx="971428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1707109"/>
            <a:ext cx="1133333" cy="229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983615" y="2132965"/>
            <a:ext cx="2175510" cy="20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3"/>
            </p:custDataLst>
          </p:nvPr>
        </p:nvSpPr>
        <p:spPr bwMode="white">
          <a:xfrm flipV="1">
            <a:off x="4579620" y="2204720"/>
            <a:ext cx="2251710" cy="20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4"/>
            </p:custDataLst>
          </p:nvPr>
        </p:nvSpPr>
        <p:spPr bwMode="white">
          <a:xfrm flipV="1">
            <a:off x="7824470" y="2132965"/>
            <a:ext cx="2175510" cy="207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4" grpId="0" bldLvl="0" animBg="1"/>
      <p:bldP spid="5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