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9590" y="2038350"/>
            <a:ext cx="6434455" cy="1322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0" y="3573145"/>
            <a:ext cx="6898005" cy="804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980440"/>
            <a:ext cx="9761855" cy="3649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2310" y="2277110"/>
            <a:ext cx="130048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805" y="2204720"/>
            <a:ext cx="9055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64710" y="3486785"/>
            <a:ext cx="77406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660" y="3486785"/>
            <a:ext cx="93281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08500"/>
            <a:ext cx="788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359015" y="5165725"/>
            <a:ext cx="82042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1"/>
          <a:stretch>
            <a:fillRect/>
          </a:stretch>
        </p:blipFill>
        <p:spPr>
          <a:xfrm>
            <a:off x="1559560" y="980440"/>
            <a:ext cx="10369005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8993" y="2504580"/>
            <a:ext cx="895238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6612" y="2504580"/>
            <a:ext cx="342857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83279" y="3619243"/>
            <a:ext cx="885714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517" y="4743432"/>
            <a:ext cx="857142" cy="42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88041" y="4743432"/>
            <a:ext cx="342857" cy="41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6"/>
          <a:stretch>
            <a:fillRect/>
          </a:stretch>
        </p:blipFill>
        <p:spPr>
          <a:xfrm>
            <a:off x="1487805" y="980440"/>
            <a:ext cx="10047695" cy="472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3429" y="1323671"/>
            <a:ext cx="942857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3429" y="2449313"/>
            <a:ext cx="285714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6286" y="3574955"/>
            <a:ext cx="342857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8191" y="3565416"/>
            <a:ext cx="342857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7238" y="4691058"/>
            <a:ext cx="342857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9619" y="4691058"/>
            <a:ext cx="285714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3429" y="4691058"/>
            <a:ext cx="609523" cy="41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10800000" cy="561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791189" y="2597816"/>
            <a:ext cx="380952" cy="43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2141" y="4829730"/>
            <a:ext cx="409523" cy="44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341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3446" y="2226954"/>
            <a:ext cx="354225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1684" y="5135796"/>
            <a:ext cx="420128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36"/>
          <a:stretch>
            <a:fillRect/>
          </a:stretch>
        </p:blipFill>
        <p:spPr>
          <a:xfrm>
            <a:off x="1650365" y="1040130"/>
            <a:ext cx="9845765" cy="353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83840" y="2708910"/>
            <a:ext cx="61353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18080" y="3641090"/>
            <a:ext cx="8166735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55320"/>
            <a:ext cx="8722360" cy="176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1989455"/>
            <a:ext cx="8195310" cy="465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8111490" y="5020945"/>
            <a:ext cx="4231640" cy="184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9748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713" y="5797222"/>
            <a:ext cx="309468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3562" y="5797222"/>
            <a:ext cx="309468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