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23720" y="2261870"/>
            <a:ext cx="8543925" cy="2333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805" y="612775"/>
            <a:ext cx="8388985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781935"/>
            <a:ext cx="8499475" cy="43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579495" y="2997200"/>
            <a:ext cx="26746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855595" y="3789045"/>
            <a:ext cx="26746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2927985" y="4624705"/>
            <a:ext cx="26746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3072130" y="5373370"/>
            <a:ext cx="337439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3143885" y="6165850"/>
            <a:ext cx="661479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177142" y="5541343"/>
            <a:ext cx="638095" cy="42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20000" y="5541343"/>
            <a:ext cx="914285" cy="42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970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49742" y="3959980"/>
            <a:ext cx="870404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5114" y="6052927"/>
            <a:ext cx="325302" cy="37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449320" y="2573655"/>
            <a:ext cx="1884680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355"/>
            <a:ext cx="8698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346295" y="3145155"/>
            <a:ext cx="444897" cy="4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7660" y="4105155"/>
            <a:ext cx="383532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7660" y="5019075"/>
            <a:ext cx="383532" cy="3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7660" y="5925315"/>
            <a:ext cx="383532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08500"/>
            <a:ext cx="897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82290" y="3253740"/>
            <a:ext cx="56515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4285" y="3793027"/>
            <a:ext cx="380952" cy="4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8"/>
          <a:stretch>
            <a:fillRect/>
          </a:stretch>
        </p:blipFill>
        <p:spPr>
          <a:xfrm>
            <a:off x="911860" y="908685"/>
            <a:ext cx="10800000" cy="5842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20240" y="4797425"/>
            <a:ext cx="53041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92630" y="5805170"/>
            <a:ext cx="9149080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07"/>
          <a:stretch>
            <a:fillRect/>
          </a:stretch>
        </p:blipFill>
        <p:spPr>
          <a:xfrm>
            <a:off x="720090" y="972185"/>
            <a:ext cx="10800080" cy="562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10690" y="4513580"/>
            <a:ext cx="488505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5661025"/>
            <a:ext cx="517398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959330" y="6009714"/>
            <a:ext cx="329044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79422" y="6018857"/>
            <a:ext cx="319904" cy="4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