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5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22.png"/><Relationship Id="rId3" Type="http://schemas.openxmlformats.org/officeDocument/2006/relationships/tags" Target="../tags/tag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5.png"/><Relationship Id="rId2" Type="http://schemas.openxmlformats.org/officeDocument/2006/relationships/tags" Target="../tags/tag1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7985" y="2780665"/>
            <a:ext cx="635317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366208"/>
            <a:ext cx="523809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2366208"/>
            <a:ext cx="361904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380" y="2366208"/>
            <a:ext cx="676190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0476" y="2366208"/>
            <a:ext cx="352380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9225" y="2909570"/>
            <a:ext cx="48069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72105" y="3091815"/>
            <a:ext cx="23304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2120" y="3091815"/>
            <a:ext cx="38989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86666" y="3091960"/>
            <a:ext cx="514285" cy="23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1610338"/>
            <a:ext cx="980952" cy="22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1610338"/>
            <a:ext cx="1133333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0476" y="1610338"/>
            <a:ext cx="980951" cy="23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2132965"/>
            <a:ext cx="2611755" cy="19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4367530" y="1917065"/>
            <a:ext cx="2611755" cy="19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7967345" y="1989455"/>
            <a:ext cx="2611755" cy="19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01486"/>
            <a:ext cx="1676190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2211017"/>
            <a:ext cx="2085714" cy="2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649439"/>
            <a:ext cx="990476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190" y="2649439"/>
            <a:ext cx="847619" cy="2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0000" y="3573936"/>
            <a:ext cx="2885714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6190" y="3592998"/>
            <a:ext cx="2333333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0000" y="4031420"/>
            <a:ext cx="1542857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96190" y="4021889"/>
            <a:ext cx="1257142" cy="2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000" y="4460310"/>
            <a:ext cx="847619" cy="20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96190" y="4460310"/>
            <a:ext cx="847619" cy="20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1701165"/>
            <a:ext cx="2266950" cy="908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1628775"/>
            <a:ext cx="1838325" cy="90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b="1617"/>
          <a:stretch>
            <a:fillRect/>
          </a:stretch>
        </p:blipFill>
        <p:spPr>
          <a:xfrm>
            <a:off x="8040370" y="1643380"/>
            <a:ext cx="1670685" cy="965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2631239"/>
            <a:ext cx="371428" cy="21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05714" y="3270141"/>
            <a:ext cx="352380" cy="22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412875"/>
            <a:ext cx="5636260" cy="338328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886775"/>
            <a:ext cx="10800000" cy="155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907540" y="5103495"/>
            <a:ext cx="420370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255280" y="5125393"/>
            <a:ext cx="314285" cy="1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6712422" y="5612175"/>
            <a:ext cx="371428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9912422" y="5612175"/>
            <a:ext cx="371427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669240"/>
            <a:ext cx="9542857" cy="2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155528"/>
            <a:ext cx="1257142" cy="20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3613211"/>
            <a:ext cx="9819047" cy="2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3880485"/>
            <a:ext cx="99339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634989"/>
            <a:ext cx="9352380" cy="2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815" y="3073400"/>
            <a:ext cx="9550400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88860"/>
            <a:ext cx="10800000" cy="159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56385" y="4536440"/>
            <a:ext cx="9536430" cy="2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75435" y="4798060"/>
            <a:ext cx="962787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2132965"/>
            <a:ext cx="984758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2925445"/>
            <a:ext cx="100457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3600" y="3789045"/>
            <a:ext cx="1050988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135963"/>
            <a:ext cx="9571428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523" y="2622538"/>
            <a:ext cx="1390476" cy="2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665" y="2925445"/>
            <a:ext cx="995997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3510915"/>
            <a:ext cx="1012634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2305572"/>
            <a:ext cx="2600000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3524838"/>
            <a:ext cx="1657143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190" y="4105894"/>
            <a:ext cx="1247619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1285" y="1162685"/>
            <a:ext cx="3943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1162873"/>
            <a:ext cx="1428571" cy="591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6975" y="1754505"/>
            <a:ext cx="38290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6190" y="2012261"/>
            <a:ext cx="209523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96190" y="2632600"/>
            <a:ext cx="371428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2857" y="2804386"/>
            <a:ext cx="209523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3333" y="2995260"/>
            <a:ext cx="371428" cy="21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81904" y="3586968"/>
            <a:ext cx="371428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8685" y="1563370"/>
            <a:ext cx="36576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7465" y="1563370"/>
            <a:ext cx="37528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67619" y="2307846"/>
            <a:ext cx="371428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15238" y="2307846"/>
            <a:ext cx="409523" cy="2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2857" y="3424232"/>
            <a:ext cx="695238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8571" y="3424232"/>
            <a:ext cx="695238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53333" y="3424232"/>
            <a:ext cx="838095" cy="22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77142" y="4607410"/>
            <a:ext cx="209523" cy="2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72380" y="4569243"/>
            <a:ext cx="647619" cy="25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white">
          <a:xfrm>
            <a:off x="5375275" y="2027555"/>
            <a:ext cx="346710" cy="3549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095" y="2155190"/>
            <a:ext cx="342900" cy="11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265" y="3596005"/>
            <a:ext cx="48831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white">
          <a:xfrm>
            <a:off x="2665730" y="2027555"/>
            <a:ext cx="346075" cy="3549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>
            <p:custDataLst>
              <p:tags r:id="rId3"/>
            </p:custDataLst>
          </p:nvPr>
        </p:nvSpPr>
        <p:spPr bwMode="white">
          <a:xfrm>
            <a:off x="9984105" y="2027555"/>
            <a:ext cx="346710" cy="3549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2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734061"/>
            <a:ext cx="314285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8571" y="2486598"/>
            <a:ext cx="314285" cy="2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6666" y="3277237"/>
            <a:ext cx="276190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86666" y="3858309"/>
            <a:ext cx="276190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6666" y="5010928"/>
            <a:ext cx="276190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801389"/>
            <a:ext cx="228571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428" y="3526899"/>
            <a:ext cx="228571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334022"/>
            <a:ext cx="285714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667789"/>
            <a:ext cx="228571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096028"/>
            <a:ext cx="247619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809" y="2813351"/>
            <a:ext cx="228572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2023-12-12T03:40:03Z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