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2853055"/>
            <a:ext cx="7524750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692600"/>
            <a:ext cx="10800000" cy="4418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89"/>
          <a:stretch>
            <a:fillRect/>
          </a:stretch>
        </p:blipFill>
        <p:spPr>
          <a:xfrm>
            <a:off x="4728210" y="4004945"/>
            <a:ext cx="3507105" cy="2896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10800000" cy="4200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5560" y="1323340"/>
            <a:ext cx="54349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5560" y="2361565"/>
            <a:ext cx="70351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5560" y="3418840"/>
            <a:ext cx="549021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5560" y="4428490"/>
            <a:ext cx="101142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24761" y="4687999"/>
            <a:ext cx="342857" cy="41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38855" y="2232025"/>
            <a:ext cx="257810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5495" y="2177415"/>
            <a:ext cx="229552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523" y="3544783"/>
            <a:ext cx="3714285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980255"/>
            <a:ext cx="8767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893144" y="3473158"/>
            <a:ext cx="386586" cy="34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4998" y="4417674"/>
            <a:ext cx="386586" cy="34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93144" y="6275738"/>
            <a:ext cx="386586" cy="3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840" y="767530"/>
            <a:ext cx="8889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5389" y="2195758"/>
            <a:ext cx="391937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5389" y="4086985"/>
            <a:ext cx="391937" cy="34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5389" y="5970363"/>
            <a:ext cx="391937" cy="35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665" y="836745"/>
            <a:ext cx="7730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2962275" y="5978525"/>
            <a:ext cx="389001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988820"/>
            <a:ext cx="1727835" cy="18986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2493010"/>
            <a:ext cx="2176145" cy="1494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1630" y="2327275"/>
            <a:ext cx="1751965" cy="16617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2275" y="4580890"/>
            <a:ext cx="1799590" cy="13239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0010" y="4364990"/>
            <a:ext cx="2180590" cy="14763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38745" y="4220845"/>
            <a:ext cx="2134235" cy="1569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2"/>
          <a:stretch>
            <a:fillRect/>
          </a:stretch>
        </p:blipFill>
        <p:spPr>
          <a:xfrm>
            <a:off x="1487805" y="980440"/>
            <a:ext cx="10296615" cy="488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5334" y="1237468"/>
            <a:ext cx="638095" cy="5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972000"/>
            <a:ext cx="8407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689045" y="4007876"/>
            <a:ext cx="1897952" cy="184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5911" y="6242103"/>
            <a:ext cx="2468820" cy="38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2023-12-12T07:01:58Z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