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636520"/>
            <a:ext cx="88106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55" y="909135"/>
            <a:ext cx="1036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15415" y="3213100"/>
            <a:ext cx="931926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145915"/>
            <a:ext cx="226250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15415" y="5050790"/>
            <a:ext cx="711200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5974080"/>
            <a:ext cx="74180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5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"/>
          <a:stretch>
            <a:fillRect/>
          </a:stretch>
        </p:blipFill>
        <p:spPr>
          <a:xfrm>
            <a:off x="2879725" y="116840"/>
            <a:ext cx="6650990" cy="3508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3717290"/>
            <a:ext cx="6650990" cy="313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5680" y="1492250"/>
            <a:ext cx="203009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3029206"/>
            <a:ext cx="1819047" cy="58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5638811"/>
            <a:ext cx="1066666" cy="4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4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657955"/>
            <a:ext cx="1009523" cy="4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6010547"/>
            <a:ext cx="1066666" cy="40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548640"/>
            <a:ext cx="7484110" cy="174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204720"/>
            <a:ext cx="7195185" cy="449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807710" y="5445760"/>
            <a:ext cx="7270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744335" y="5445760"/>
            <a:ext cx="72453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607935" y="5445760"/>
            <a:ext cx="72453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825" y="828675"/>
            <a:ext cx="8888095" cy="199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9"/>
          <a:stretch>
            <a:fillRect/>
          </a:stretch>
        </p:blipFill>
        <p:spPr>
          <a:xfrm>
            <a:off x="3575685" y="2708910"/>
            <a:ext cx="6351270" cy="4307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2708910"/>
            <a:ext cx="6219190" cy="4100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91428" y="1220021"/>
            <a:ext cx="914285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428" y="2269343"/>
            <a:ext cx="942857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3309126"/>
            <a:ext cx="980952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4358448"/>
            <a:ext cx="942857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77"/>
          <a:stretch>
            <a:fillRect/>
          </a:stretch>
        </p:blipFill>
        <p:spPr>
          <a:xfrm>
            <a:off x="720090" y="972185"/>
            <a:ext cx="10800080" cy="44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1339850"/>
            <a:ext cx="8781415" cy="5517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23" b="1096"/>
          <a:stretch>
            <a:fillRect/>
          </a:stretch>
        </p:blipFill>
        <p:spPr>
          <a:xfrm>
            <a:off x="1487805" y="836930"/>
            <a:ext cx="8783955" cy="6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2023-12-14T15:53:18Z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