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3"/>
    <p:sldId id="324" r:id="rId4"/>
    <p:sldId id="335" r:id="rId5"/>
    <p:sldId id="334" r:id="rId6"/>
    <p:sldId id="333" r:id="rId7"/>
    <p:sldId id="331" r:id="rId8"/>
    <p:sldId id="330" r:id="rId9"/>
    <p:sldId id="329" r:id="rId10"/>
    <p:sldId id="328" r:id="rId11"/>
    <p:sldId id="327" r:id="rId12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3840" y="2924810"/>
            <a:ext cx="67056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49"/>
          <a:stretch>
            <a:fillRect/>
          </a:stretch>
        </p:blipFill>
        <p:spPr>
          <a:xfrm>
            <a:off x="1559560" y="836295"/>
            <a:ext cx="8877935" cy="173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2342515"/>
            <a:ext cx="8877935" cy="451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919605" y="2420620"/>
            <a:ext cx="459994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2046605" y="3122295"/>
            <a:ext cx="459994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2207895" y="3860800"/>
            <a:ext cx="459994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2135505" y="4665980"/>
            <a:ext cx="501967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2135505" y="5405120"/>
            <a:ext cx="875474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2279650" y="6106795"/>
            <a:ext cx="459994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642435"/>
            <a:ext cx="10800000" cy="557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073910" y="4785995"/>
            <a:ext cx="9577705" cy="131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980255"/>
            <a:ext cx="8889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182235" y="3954145"/>
            <a:ext cx="1009650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04057" y="4244778"/>
            <a:ext cx="243001" cy="33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25446" y="5767175"/>
            <a:ext cx="235162" cy="34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02810" y="5384800"/>
            <a:ext cx="1009650" cy="111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8"/>
          <a:stretch>
            <a:fillRect/>
          </a:stretch>
        </p:blipFill>
        <p:spPr>
          <a:xfrm>
            <a:off x="1847850" y="972185"/>
            <a:ext cx="9433015" cy="242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188" y="1639349"/>
            <a:ext cx="1009523" cy="4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7283" y="2268564"/>
            <a:ext cx="980952" cy="4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45"/>
          <a:stretch>
            <a:fillRect/>
          </a:stretch>
        </p:blipFill>
        <p:spPr>
          <a:xfrm>
            <a:off x="2495550" y="908685"/>
            <a:ext cx="849702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90875" y="5403850"/>
            <a:ext cx="3908425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1775460" y="648335"/>
            <a:ext cx="9721305" cy="556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3660" y="4979035"/>
            <a:ext cx="3869055" cy="119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120" y="829310"/>
            <a:ext cx="8231505" cy="602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255520" y="3388995"/>
            <a:ext cx="3884930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1967865" y="4756785"/>
            <a:ext cx="3884930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6534150" y="3460750"/>
            <a:ext cx="3884930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6360160" y="4685030"/>
            <a:ext cx="3884930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6216015" y="5909310"/>
            <a:ext cx="3884930" cy="9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1487805" y="972185"/>
            <a:ext cx="9624785" cy="5379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031240" y="2637155"/>
            <a:ext cx="3176905" cy="194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49705" y="4691380"/>
            <a:ext cx="2255520" cy="12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431915" y="2637155"/>
            <a:ext cx="3176905" cy="194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6143625" y="4725035"/>
            <a:ext cx="3176905" cy="194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10106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91615" y="3050540"/>
            <a:ext cx="4456430" cy="137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01140" y="4902835"/>
            <a:ext cx="878586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2023-12-14T02:00:41Z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