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3" r:id="rId5"/>
    <p:sldId id="332" r:id="rId6"/>
    <p:sldId id="331" r:id="rId7"/>
    <p:sldId id="330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8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98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tags" Target="../tags/tag10.xml"/><Relationship Id="rId8" Type="http://schemas.openxmlformats.org/officeDocument/2006/relationships/tags" Target="../tags/tag9.xml"/><Relationship Id="rId7" Type="http://schemas.openxmlformats.org/officeDocument/2006/relationships/tags" Target="../tags/tag8.xml"/><Relationship Id="rId6" Type="http://schemas.openxmlformats.org/officeDocument/2006/relationships/tags" Target="../tags/tag7.xml"/><Relationship Id="rId5" Type="http://schemas.openxmlformats.org/officeDocument/2006/relationships/tags" Target="../tags/tag6.xml"/><Relationship Id="rId4" Type="http://schemas.openxmlformats.org/officeDocument/2006/relationships/tags" Target="../tags/tag5.xml"/><Relationship Id="rId3" Type="http://schemas.openxmlformats.org/officeDocument/2006/relationships/tags" Target="../tags/tag4.xml"/><Relationship Id="rId2" Type="http://schemas.openxmlformats.org/officeDocument/2006/relationships/tags" Target="../tags/tag3.xml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png"/><Relationship Id="rId2" Type="http://schemas.openxmlformats.org/officeDocument/2006/relationships/tags" Target="../tags/tag2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559560" y="2708910"/>
            <a:ext cx="9921875" cy="98933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8960" y="980255"/>
            <a:ext cx="961438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3660" y="908500"/>
            <a:ext cx="85568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2033270" y="1111885"/>
            <a:ext cx="4506595" cy="955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2726690" y="2390140"/>
            <a:ext cx="2298065" cy="556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2033270" y="3164840"/>
            <a:ext cx="3213100" cy="1132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8243570" y="4676140"/>
            <a:ext cx="1567180" cy="1038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5" name="矩形 44"/>
          <p:cNvSpPr/>
          <p:nvPr/>
        </p:nvSpPr>
        <p:spPr bwMode="white">
          <a:xfrm>
            <a:off x="2033477" y="6155157"/>
            <a:ext cx="1924148" cy="3699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6600190" y="1196340"/>
            <a:ext cx="4506595" cy="955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>
            <p:custDataLst>
              <p:tags r:id="rId3"/>
            </p:custDataLst>
          </p:nvPr>
        </p:nvSpPr>
        <p:spPr bwMode="white">
          <a:xfrm>
            <a:off x="1919605" y="2159635"/>
            <a:ext cx="721995" cy="955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4"/>
            </p:custDataLst>
          </p:nvPr>
        </p:nvSpPr>
        <p:spPr bwMode="white">
          <a:xfrm>
            <a:off x="5093335" y="2420620"/>
            <a:ext cx="3610610" cy="556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5"/>
            </p:custDataLst>
          </p:nvPr>
        </p:nvSpPr>
        <p:spPr bwMode="white">
          <a:xfrm>
            <a:off x="8703945" y="2492375"/>
            <a:ext cx="1365885" cy="556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6"/>
            </p:custDataLst>
          </p:nvPr>
        </p:nvSpPr>
        <p:spPr bwMode="white">
          <a:xfrm>
            <a:off x="5304155" y="3284855"/>
            <a:ext cx="2939415" cy="1132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7"/>
            </p:custDataLst>
          </p:nvPr>
        </p:nvSpPr>
        <p:spPr bwMode="white">
          <a:xfrm>
            <a:off x="8301355" y="3573145"/>
            <a:ext cx="1365885" cy="556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8"/>
            </p:custDataLst>
          </p:nvPr>
        </p:nvSpPr>
        <p:spPr bwMode="white">
          <a:xfrm>
            <a:off x="4533900" y="4653280"/>
            <a:ext cx="3709035" cy="1132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9"/>
            </p:custDataLst>
          </p:nvPr>
        </p:nvSpPr>
        <p:spPr bwMode="white">
          <a:xfrm>
            <a:off x="1559560" y="4725035"/>
            <a:ext cx="2873375" cy="1132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7" grpId="0" bldLvl="0" animBg="1"/>
      <p:bldP spid="25" grpId="0" bldLvl="0" animBg="1"/>
      <p:bldP spid="36" grpId="0" bldLvl="0" animBg="1"/>
      <p:bldP spid="45" grpId="0" bldLvl="0" animBg="1"/>
      <p:bldP spid="2" grpId="0" bldLvl="0" animBg="1"/>
      <p:bldP spid="4" grpId="0" bldLvl="0" animBg="1"/>
      <p:bldP spid="5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7260" y="980255"/>
            <a:ext cx="780838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/>
          <p:cNvSpPr/>
          <p:nvPr/>
        </p:nvSpPr>
        <p:spPr bwMode="white">
          <a:xfrm>
            <a:off x="8029567" y="5844561"/>
            <a:ext cx="240999" cy="3031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129112" y="6044369"/>
            <a:ext cx="440685" cy="3307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428343" y="6354417"/>
            <a:ext cx="240999" cy="3031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8029567" y="6354417"/>
            <a:ext cx="240999" cy="3031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180" y="972000"/>
            <a:ext cx="10800000" cy="24457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537846" y="1592988"/>
            <a:ext cx="628571" cy="4776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33084" y="2777643"/>
            <a:ext cx="638095" cy="515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1270" y="836745"/>
            <a:ext cx="834077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587345" y="3676285"/>
            <a:ext cx="228010" cy="3236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191385" y="3676285"/>
            <a:ext cx="220655" cy="3236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131933" y="3896974"/>
            <a:ext cx="485442" cy="3531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557924" y="4220653"/>
            <a:ext cx="272141" cy="3310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169319" y="4220653"/>
            <a:ext cx="264786" cy="3310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984875" y="5793740"/>
            <a:ext cx="1584325" cy="626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950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7" name="矩形 26"/>
          <p:cNvSpPr/>
          <p:nvPr/>
        </p:nvSpPr>
        <p:spPr bwMode="white">
          <a:xfrm>
            <a:off x="8481904" y="3481194"/>
            <a:ext cx="342857" cy="4293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3633470" y="4683125"/>
            <a:ext cx="911860" cy="1315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l="10139"/>
          <a:stretch>
            <a:fillRect/>
          </a:stretch>
        </p:blipFill>
        <p:spPr>
          <a:xfrm>
            <a:off x="1703705" y="1484630"/>
            <a:ext cx="9596120" cy="13741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2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225" y="908500"/>
            <a:ext cx="865941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790940" y="2688590"/>
            <a:ext cx="497205" cy="953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102985" y="4216400"/>
            <a:ext cx="638175" cy="953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491230" y="5720080"/>
            <a:ext cx="713740" cy="1000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0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615" y="980255"/>
            <a:ext cx="890302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white">
          <a:xfrm>
            <a:off x="3101092" y="2614743"/>
            <a:ext cx="502463" cy="3771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896046" y="2614743"/>
            <a:ext cx="502463" cy="3771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840169" y="2614743"/>
            <a:ext cx="502463" cy="3771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58112" y="4186366"/>
            <a:ext cx="518165" cy="3693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045215" y="4178508"/>
            <a:ext cx="510314" cy="3771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8832318" y="4186366"/>
            <a:ext cx="510314" cy="3693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101092" y="5750132"/>
            <a:ext cx="510314" cy="3771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5888195" y="5757990"/>
            <a:ext cx="518165" cy="3693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8840169" y="5750132"/>
            <a:ext cx="502463" cy="3771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9515" y="972000"/>
            <a:ext cx="789858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2957336" y="4158828"/>
            <a:ext cx="215922" cy="3068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683740" y="4158828"/>
            <a:ext cx="208957" cy="3068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943405" y="4681830"/>
            <a:ext cx="243783" cy="3068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662844" y="4681830"/>
            <a:ext cx="250748" cy="3068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367309" y="5581394"/>
            <a:ext cx="215922" cy="2998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255865" y="6097423"/>
            <a:ext cx="438810" cy="3068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980255"/>
            <a:ext cx="10800000" cy="17528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504186" y="1237471"/>
            <a:ext cx="342857" cy="4191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504186" y="1942433"/>
            <a:ext cx="333333" cy="4286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316" t="35148"/>
          <a:stretch>
            <a:fillRect/>
          </a:stretch>
        </p:blipFill>
        <p:spPr>
          <a:xfrm>
            <a:off x="5160100" y="2852605"/>
            <a:ext cx="1633765" cy="37355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2023-12-14T15:57:33Z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