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8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35505" y="2636520"/>
            <a:ext cx="81534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836745"/>
            <a:ext cx="96991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958398" y="5706640"/>
            <a:ext cx="846750" cy="41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14099" y="6031871"/>
            <a:ext cx="564500" cy="38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0" y="908500"/>
            <a:ext cx="82426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610637" y="4661227"/>
            <a:ext cx="218059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97730" y="5592445"/>
            <a:ext cx="35560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37471" y="5853954"/>
            <a:ext cx="712327" cy="34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81563" y="6130318"/>
            <a:ext cx="472462" cy="32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836745"/>
            <a:ext cx="7653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3449" y="2058972"/>
            <a:ext cx="202468" cy="29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54315" y="2178685"/>
            <a:ext cx="133159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82751" y="2558667"/>
            <a:ext cx="890861" cy="29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55990" y="3423005"/>
            <a:ext cx="647898" cy="29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48007" y="3929453"/>
            <a:ext cx="857116" cy="30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90695" y="4664075"/>
            <a:ext cx="125349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85219" y="5651375"/>
            <a:ext cx="452179" cy="30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611295" y="5887718"/>
            <a:ext cx="1079831" cy="324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096249" y="6144318"/>
            <a:ext cx="850367" cy="30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908500"/>
            <a:ext cx="81125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725121" y="4586313"/>
            <a:ext cx="257539" cy="32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16680" y="4586313"/>
            <a:ext cx="493618" cy="32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24966" y="5115804"/>
            <a:ext cx="479310" cy="3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23910" y="5061585"/>
            <a:ext cx="70104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96130" y="5989955"/>
            <a:ext cx="72263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87715" y="5869305"/>
            <a:ext cx="95885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972000"/>
            <a:ext cx="8216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765497" y="4250992"/>
            <a:ext cx="492687" cy="3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7849" y="4512151"/>
            <a:ext cx="970884" cy="34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64061" y="4787818"/>
            <a:ext cx="717295" cy="32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65497" y="5723637"/>
            <a:ext cx="478196" cy="3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57849" y="5984795"/>
            <a:ext cx="956393" cy="34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64061" y="6253209"/>
            <a:ext cx="717295" cy="32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4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948571" y="2812931"/>
            <a:ext cx="352380" cy="41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58095" y="3146779"/>
            <a:ext cx="961904" cy="45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24761" y="3509242"/>
            <a:ext cx="628571" cy="4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43809" y="4711094"/>
            <a:ext cx="647619" cy="41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57820" y="4804410"/>
            <a:ext cx="144145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20000" y="5416944"/>
            <a:ext cx="933333" cy="42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bldLvl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972000"/>
            <a:ext cx="10800000" cy="4822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0877" y="1343689"/>
            <a:ext cx="952380" cy="4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82075" y="1648460"/>
            <a:ext cx="135826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8972" y="2039417"/>
            <a:ext cx="1266666" cy="42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0877" y="4441105"/>
            <a:ext cx="342857" cy="4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49235" y="4646930"/>
            <a:ext cx="131508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87068" y="5146363"/>
            <a:ext cx="628571" cy="4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02"/>
          <a:stretch>
            <a:fillRect/>
          </a:stretch>
        </p:blipFill>
        <p:spPr>
          <a:xfrm>
            <a:off x="1991360" y="675640"/>
            <a:ext cx="8691245" cy="122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07895" y="1917065"/>
            <a:ext cx="8220075" cy="4810125"/>
          </a:xfrm>
          <a:prstGeom prst="rect">
            <a:avLst/>
          </a:prstGeom>
        </p:spPr>
      </p:pic>
      <p:cxnSp>
        <p:nvCxnSpPr>
          <p:cNvPr id="27" name="直接连接符 26"/>
          <p:cNvCxnSpPr/>
          <p:nvPr>
            <p:custDataLst>
              <p:tags r:id="rId4"/>
            </p:custDataLst>
          </p:nvPr>
        </p:nvCxnSpPr>
        <p:spPr>
          <a:xfrm>
            <a:off x="3575685" y="3933190"/>
            <a:ext cx="1224280" cy="935990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>
            <a:off x="5231765" y="3853815"/>
            <a:ext cx="1224280" cy="935990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 flipV="1">
            <a:off x="3575685" y="3933190"/>
            <a:ext cx="4032250" cy="1080135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6583045" y="3860800"/>
            <a:ext cx="2609215" cy="936625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8"/>
            </p:custDataLst>
          </p:nvPr>
        </p:nvCxnSpPr>
        <p:spPr>
          <a:xfrm flipH="1">
            <a:off x="8040370" y="3717290"/>
            <a:ext cx="935990" cy="1080135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0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2564765"/>
            <a:ext cx="2961005" cy="32156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2564765"/>
            <a:ext cx="2961005" cy="32156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660" y="2564765"/>
            <a:ext cx="2961005" cy="3215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2023-12-12T09:56:01Z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