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853055"/>
            <a:ext cx="72485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51"/>
          <a:stretch>
            <a:fillRect/>
          </a:stretch>
        </p:blipFill>
        <p:spPr>
          <a:xfrm>
            <a:off x="720090" y="972185"/>
            <a:ext cx="9773285" cy="144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75460" y="2348865"/>
            <a:ext cx="9024620" cy="401447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3647440" y="4364990"/>
            <a:ext cx="2376805" cy="57594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H="1">
            <a:off x="3791585" y="4220845"/>
            <a:ext cx="1224280" cy="7924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7824470" y="4437380"/>
            <a:ext cx="1080135" cy="57594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 flipH="1">
            <a:off x="9192260" y="4364990"/>
            <a:ext cx="432435" cy="6483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358265" y="4534535"/>
            <a:ext cx="3582035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15865" y="4509135"/>
            <a:ext cx="2815590" cy="135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7907020" y="4293235"/>
            <a:ext cx="2891155" cy="152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23"/>
          <a:stretch>
            <a:fillRect/>
          </a:stretch>
        </p:blipFill>
        <p:spPr>
          <a:xfrm>
            <a:off x="1800225" y="972185"/>
            <a:ext cx="9480005" cy="381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705" y="3212465"/>
            <a:ext cx="3616960" cy="127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20055" y="3213100"/>
            <a:ext cx="280987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8328025" y="3213100"/>
            <a:ext cx="2809875" cy="115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00550"/>
            <a:ext cx="10800000" cy="541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486427" y="5164545"/>
            <a:ext cx="4895238" cy="96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980255"/>
            <a:ext cx="8404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8872" y="2462880"/>
            <a:ext cx="1852832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3828" y="2403575"/>
            <a:ext cx="1630492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圆角矩形 5"/>
          <p:cNvSpPr/>
          <p:nvPr/>
        </p:nvSpPr>
        <p:spPr bwMode="white">
          <a:xfrm>
            <a:off x="6083935" y="4918710"/>
            <a:ext cx="793750" cy="829945"/>
          </a:xfrm>
          <a:prstGeom prst="round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0111" y="5153845"/>
            <a:ext cx="1044997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8650" y="5101953"/>
            <a:ext cx="748544" cy="32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80255"/>
            <a:ext cx="10800000" cy="284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1180" y="2057091"/>
            <a:ext cx="1457142" cy="4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7370" y="2676510"/>
            <a:ext cx="2361904" cy="4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103726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63772" y="3627643"/>
            <a:ext cx="1207398" cy="54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6213" y="5834575"/>
            <a:ext cx="2378209" cy="567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4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2439022"/>
            <a:ext cx="333333" cy="4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9085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03420" y="2569210"/>
            <a:ext cx="74295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4860" y="2561590"/>
            <a:ext cx="88963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271645" y="4085590"/>
            <a:ext cx="74295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8087995" y="4013835"/>
            <a:ext cx="74295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4343400" y="5525770"/>
            <a:ext cx="74295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8303895" y="5525770"/>
            <a:ext cx="742950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24761" y="2763799"/>
            <a:ext cx="285714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72380" y="2763799"/>
            <a:ext cx="285714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10476" y="3888440"/>
            <a:ext cx="342857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72380" y="3888440"/>
            <a:ext cx="628571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3333" y="5022611"/>
            <a:ext cx="295238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43809" y="5022611"/>
            <a:ext cx="628571" cy="4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2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1479" y="2362624"/>
            <a:ext cx="295238" cy="4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4293870"/>
            <a:ext cx="197802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2023-12-14T15:57:34Z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