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3"/>
    <p:sldId id="335" r:id="rId4"/>
    <p:sldId id="333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9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5.png"/><Relationship Id="rId24" Type="http://schemas.openxmlformats.org/officeDocument/2006/relationships/notesSlide" Target="../notesSlides/notesSlide1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30.xml"/><Relationship Id="rId21" Type="http://schemas.openxmlformats.org/officeDocument/2006/relationships/tags" Target="../tags/tag29.xml"/><Relationship Id="rId20" Type="http://schemas.openxmlformats.org/officeDocument/2006/relationships/tags" Target="../tags/tag28.xml"/><Relationship Id="rId2" Type="http://schemas.openxmlformats.org/officeDocument/2006/relationships/tags" Target="../tags/tag11.xml"/><Relationship Id="rId19" Type="http://schemas.openxmlformats.org/officeDocument/2006/relationships/tags" Target="../tags/tag27.xml"/><Relationship Id="rId18" Type="http://schemas.openxmlformats.org/officeDocument/2006/relationships/tags" Target="../tags/tag26.xml"/><Relationship Id="rId17" Type="http://schemas.openxmlformats.org/officeDocument/2006/relationships/tags" Target="../tags/tag25.xml"/><Relationship Id="rId16" Type="http://schemas.openxmlformats.org/officeDocument/2006/relationships/tags" Target="../tags/tag24.xml"/><Relationship Id="rId15" Type="http://schemas.openxmlformats.org/officeDocument/2006/relationships/tags" Target="../tags/tag23.xml"/><Relationship Id="rId14" Type="http://schemas.openxmlformats.org/officeDocument/2006/relationships/tags" Target="../tags/tag22.xml"/><Relationship Id="rId13" Type="http://schemas.openxmlformats.org/officeDocument/2006/relationships/tags" Target="../tags/tag21.xml"/><Relationship Id="rId12" Type="http://schemas.openxmlformats.org/officeDocument/2006/relationships/tags" Target="../tags/tag20.xml"/><Relationship Id="rId11" Type="http://schemas.openxmlformats.org/officeDocument/2006/relationships/tags" Target="../tags/tag19.xml"/><Relationship Id="rId10" Type="http://schemas.openxmlformats.org/officeDocument/2006/relationships/tags" Target="../tags/tag18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28950" y="2204720"/>
            <a:ext cx="613410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39695" y="3500755"/>
            <a:ext cx="718185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175" y="772795"/>
            <a:ext cx="8033385" cy="2437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2853055"/>
            <a:ext cx="8032115" cy="400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4154" y="3429170"/>
            <a:ext cx="295238" cy="333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6492" y="3860552"/>
            <a:ext cx="533334" cy="4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1765" y="4797079"/>
            <a:ext cx="304761" cy="333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04097" y="5229132"/>
            <a:ext cx="466666" cy="36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40370" y="6236970"/>
            <a:ext cx="86360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35" y="900245"/>
            <a:ext cx="9142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172665" y="2312009"/>
            <a:ext cx="1547886" cy="36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09000" y="2312035"/>
            <a:ext cx="155702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110740" y="3068955"/>
            <a:ext cx="3609975" cy="371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3"/>
            </p:custDataLst>
          </p:nvPr>
        </p:nvSpPr>
        <p:spPr bwMode="white">
          <a:xfrm>
            <a:off x="6456045" y="3068955"/>
            <a:ext cx="3609975" cy="371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2" grpId="0" bldLvl="0" animBg="1"/>
      <p:bldP spid="4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335" y="1043755"/>
            <a:ext cx="10800000" cy="5650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4049" y="1405826"/>
            <a:ext cx="1838095" cy="4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7858" y="1405826"/>
            <a:ext cx="2142857" cy="4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 flipV="1">
            <a:off x="1368425" y="2132330"/>
            <a:ext cx="3877310" cy="434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3"/>
            </p:custDataLst>
          </p:nvPr>
        </p:nvSpPr>
        <p:spPr bwMode="white">
          <a:xfrm flipV="1">
            <a:off x="6384290" y="2276475"/>
            <a:ext cx="4476750" cy="434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4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235" y="827855"/>
            <a:ext cx="10221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7478" y="1449826"/>
            <a:ext cx="2037054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749" y="1449826"/>
            <a:ext cx="2028040" cy="40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87805" y="2204720"/>
            <a:ext cx="4711700" cy="421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3"/>
            </p:custDataLst>
          </p:nvPr>
        </p:nvSpPr>
        <p:spPr bwMode="white">
          <a:xfrm>
            <a:off x="6456045" y="2204720"/>
            <a:ext cx="4711700" cy="421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4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72000"/>
            <a:ext cx="10520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87855" y="3756660"/>
            <a:ext cx="506349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24685" y="4766945"/>
            <a:ext cx="974153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5567" y="6063096"/>
            <a:ext cx="751475" cy="49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80255"/>
            <a:ext cx="972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516671" y="3847378"/>
            <a:ext cx="4090101" cy="36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16505" y="4761230"/>
            <a:ext cx="538289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91105" y="5669280"/>
            <a:ext cx="331279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430" y="972000"/>
            <a:ext cx="8801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520950" y="4055745"/>
            <a:ext cx="403923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20950" y="4991100"/>
            <a:ext cx="398907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28570" y="5829935"/>
            <a:ext cx="333502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004810" y="3935730"/>
            <a:ext cx="2300605" cy="2922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2637155"/>
            <a:ext cx="6743700" cy="4323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3930" y="3045460"/>
            <a:ext cx="38544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70120" y="3141345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20"/>
          <a:stretch>
            <a:fillRect/>
          </a:stretch>
        </p:blipFill>
        <p:spPr>
          <a:xfrm>
            <a:off x="2423160" y="692785"/>
            <a:ext cx="5257165" cy="235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4151630" y="3933190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3503930" y="4653280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white">
          <a:xfrm>
            <a:off x="4151630" y="4653280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7"/>
            </p:custDataLst>
          </p:nvPr>
        </p:nvSpPr>
        <p:spPr bwMode="white">
          <a:xfrm>
            <a:off x="2783840" y="5445760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8"/>
            </p:custDataLst>
          </p:nvPr>
        </p:nvSpPr>
        <p:spPr bwMode="white">
          <a:xfrm>
            <a:off x="3557270" y="5445760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9"/>
            </p:custDataLst>
          </p:nvPr>
        </p:nvSpPr>
        <p:spPr bwMode="white">
          <a:xfrm>
            <a:off x="3503930" y="6238240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0"/>
            </p:custDataLst>
          </p:nvPr>
        </p:nvSpPr>
        <p:spPr bwMode="white">
          <a:xfrm>
            <a:off x="4079875" y="6309360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11"/>
            </p:custDataLst>
          </p:nvPr>
        </p:nvSpPr>
        <p:spPr bwMode="white">
          <a:xfrm>
            <a:off x="4770120" y="6238240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12"/>
            </p:custDataLst>
          </p:nvPr>
        </p:nvSpPr>
        <p:spPr bwMode="white">
          <a:xfrm>
            <a:off x="7320280" y="3069590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13"/>
            </p:custDataLst>
          </p:nvPr>
        </p:nvSpPr>
        <p:spPr bwMode="white">
          <a:xfrm>
            <a:off x="7967980" y="3140710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14"/>
            </p:custDataLst>
          </p:nvPr>
        </p:nvSpPr>
        <p:spPr bwMode="white">
          <a:xfrm>
            <a:off x="8544560" y="3861435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15"/>
            </p:custDataLst>
          </p:nvPr>
        </p:nvSpPr>
        <p:spPr bwMode="white">
          <a:xfrm>
            <a:off x="5916930" y="5517515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16"/>
            </p:custDataLst>
          </p:nvPr>
        </p:nvSpPr>
        <p:spPr bwMode="white">
          <a:xfrm>
            <a:off x="6671945" y="5517515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17"/>
            </p:custDataLst>
          </p:nvPr>
        </p:nvSpPr>
        <p:spPr bwMode="white">
          <a:xfrm>
            <a:off x="7247890" y="5445760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18"/>
            </p:custDataLst>
          </p:nvPr>
        </p:nvSpPr>
        <p:spPr bwMode="white">
          <a:xfrm>
            <a:off x="7967980" y="5445760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19"/>
            </p:custDataLst>
          </p:nvPr>
        </p:nvSpPr>
        <p:spPr bwMode="white">
          <a:xfrm>
            <a:off x="6024245" y="6238240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20"/>
            </p:custDataLst>
          </p:nvPr>
        </p:nvSpPr>
        <p:spPr bwMode="white">
          <a:xfrm>
            <a:off x="6671945" y="6238240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21"/>
            </p:custDataLst>
          </p:nvPr>
        </p:nvSpPr>
        <p:spPr bwMode="white">
          <a:xfrm>
            <a:off x="7278370" y="6238240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22"/>
            </p:custDataLst>
          </p:nvPr>
        </p:nvSpPr>
        <p:spPr bwMode="white">
          <a:xfrm>
            <a:off x="7967980" y="6237605"/>
            <a:ext cx="33210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2023-12-13T17:13:30Z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