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4" r:id="rId5"/>
    <p:sldId id="343" r:id="rId6"/>
    <p:sldId id="341" r:id="rId7"/>
    <p:sldId id="340" r:id="rId8"/>
    <p:sldId id="339" r:id="rId9"/>
    <p:sldId id="337" r:id="rId10"/>
    <p:sldId id="335" r:id="rId11"/>
    <p:sldId id="334" r:id="rId12"/>
    <p:sldId id="333" r:id="rId13"/>
    <p:sldId id="331" r:id="rId14"/>
    <p:sldId id="330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1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81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7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tags" Target="../tags/tag11.xml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26.png"/><Relationship Id="rId2" Type="http://schemas.openxmlformats.org/officeDocument/2006/relationships/tags" Target="../tags/tag12.xml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11.png"/><Relationship Id="rId2" Type="http://schemas.openxmlformats.org/officeDocument/2006/relationships/tags" Target="../tags/tag6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13.png"/><Relationship Id="rId2" Type="http://schemas.openxmlformats.org/officeDocument/2006/relationships/tags" Target="../tags/tag8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09775" y="2880995"/>
            <a:ext cx="8172450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9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272380" y="3329760"/>
            <a:ext cx="1676190" cy="267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1901190"/>
            <a:ext cx="1674495" cy="11017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1901190"/>
            <a:ext cx="1674495" cy="11017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1810" y="1901190"/>
            <a:ext cx="1717040" cy="1129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2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1"/>
          <a:stretch>
            <a:fillRect/>
          </a:stretch>
        </p:blipFill>
        <p:spPr>
          <a:xfrm>
            <a:off x="3482340" y="3851910"/>
            <a:ext cx="6528525" cy="2390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8210" y="4076700"/>
            <a:ext cx="5323840" cy="1980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7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9523" y="4697542"/>
            <a:ext cx="485714" cy="266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20000" y="4697542"/>
            <a:ext cx="476190" cy="266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91428" y="4697542"/>
            <a:ext cx="485714" cy="266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7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3788860"/>
            <a:ext cx="10800000" cy="2349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591310" y="3928110"/>
            <a:ext cx="9780905" cy="3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1305474" y="4629373"/>
            <a:ext cx="1028571" cy="200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1305474" y="5183348"/>
            <a:ext cx="9866666" cy="219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1305560" y="5598160"/>
            <a:ext cx="10360025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78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10476" y="1736686"/>
            <a:ext cx="5276190" cy="258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1428" y="2348435"/>
            <a:ext cx="771428" cy="210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6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790" y="2924810"/>
            <a:ext cx="967676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0000" y="3602133"/>
            <a:ext cx="1685714" cy="219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0140" y="4019550"/>
            <a:ext cx="1015936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10615" y="4646295"/>
            <a:ext cx="9933305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9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1090" y="2296160"/>
            <a:ext cx="692277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0615" y="2788285"/>
            <a:ext cx="6717665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10615" y="3447415"/>
            <a:ext cx="6718300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5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9665" y="1726565"/>
            <a:ext cx="8301990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9523" y="2335689"/>
            <a:ext cx="8152380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0615" y="2788285"/>
            <a:ext cx="8248650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9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05714" y="1677357"/>
            <a:ext cx="2276190" cy="314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86666" y="2325524"/>
            <a:ext cx="361904" cy="228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39047" y="2878372"/>
            <a:ext cx="1000000" cy="305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48571" y="3497943"/>
            <a:ext cx="676190" cy="28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96190" y="3478879"/>
            <a:ext cx="676190" cy="305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43809" y="4079386"/>
            <a:ext cx="695238" cy="305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48571" y="4079386"/>
            <a:ext cx="971428" cy="305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29523" y="4079386"/>
            <a:ext cx="980952" cy="305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62857" y="4679894"/>
            <a:ext cx="1580952" cy="305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2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24761" y="1200917"/>
            <a:ext cx="628571" cy="305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72380" y="1801825"/>
            <a:ext cx="1580952" cy="305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91428" y="2412272"/>
            <a:ext cx="333333" cy="286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81904" y="3003642"/>
            <a:ext cx="990476" cy="276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77142" y="4243612"/>
            <a:ext cx="514285" cy="219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39047" y="4195921"/>
            <a:ext cx="619047" cy="305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4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34285" y="1181599"/>
            <a:ext cx="371428" cy="219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00952" y="1781815"/>
            <a:ext cx="514285" cy="219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96190" y="2372504"/>
            <a:ext cx="209523" cy="22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7619" y="2972720"/>
            <a:ext cx="209523" cy="22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67619" y="4173152"/>
            <a:ext cx="342858" cy="219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364805"/>
            <a:ext cx="10800000" cy="1974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1748571" y="5290013"/>
            <a:ext cx="600000" cy="305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7605714" y="5337704"/>
            <a:ext cx="514285" cy="228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10005714" y="5957689"/>
            <a:ext cx="361904" cy="219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8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81904" y="1706443"/>
            <a:ext cx="323809" cy="295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9523" y="2345504"/>
            <a:ext cx="276190" cy="219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29523" y="2946413"/>
            <a:ext cx="276190" cy="219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81904" y="3518707"/>
            <a:ext cx="323809" cy="295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81904" y="4129153"/>
            <a:ext cx="323809" cy="295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0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96190" y="1820301"/>
            <a:ext cx="228571" cy="238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39047" y="3821913"/>
            <a:ext cx="228572" cy="238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785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62857" y="1071383"/>
            <a:ext cx="238095" cy="238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05714" y="2320441"/>
            <a:ext cx="247619" cy="238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37830"/>
            <a:ext cx="10800000" cy="1941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2681904" y="5327382"/>
            <a:ext cx="247619" cy="239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3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43809" y="2957834"/>
            <a:ext cx="219047" cy="219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39047" y="2948287"/>
            <a:ext cx="209523" cy="229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56"/>
          <a:stretch>
            <a:fillRect/>
          </a:stretch>
        </p:blipFill>
        <p:spPr>
          <a:xfrm>
            <a:off x="1559560" y="3789045"/>
            <a:ext cx="10297250" cy="1504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4530898" y="4469304"/>
            <a:ext cx="209523" cy="230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8102327" y="4469304"/>
            <a:ext cx="209523" cy="230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0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2277110"/>
            <a:ext cx="1859280" cy="10966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885" y="2263140"/>
            <a:ext cx="2239645" cy="11106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rcRect l="6413"/>
          <a:stretch>
            <a:fillRect/>
          </a:stretch>
        </p:blipFill>
        <p:spPr>
          <a:xfrm>
            <a:off x="6167755" y="1917065"/>
            <a:ext cx="1047115" cy="18573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2125" y="1845310"/>
            <a:ext cx="1364615" cy="184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64</cp:revision>
  <dcterms:created xsi:type="dcterms:W3CDTF">2015-09-16T06:44:00Z</dcterms:created>
  <dcterms:modified xsi:type="dcterms:W3CDTF">2023-12-13T17:06:27Z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