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5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45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8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495550" y="2853055"/>
            <a:ext cx="7667625" cy="9239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90"/>
          <a:stretch>
            <a:fillRect/>
          </a:stretch>
        </p:blipFill>
        <p:spPr>
          <a:xfrm>
            <a:off x="1199515" y="972185"/>
            <a:ext cx="10153105" cy="42405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180377" y="3097183"/>
            <a:ext cx="1390476" cy="3716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04186" y="3097183"/>
            <a:ext cx="1400000" cy="3716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04186" y="4402790"/>
            <a:ext cx="1590476" cy="447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704186" y="4402790"/>
            <a:ext cx="1590476" cy="447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9560" y="836745"/>
            <a:ext cx="900715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5313680" y="3773170"/>
            <a:ext cx="1134745" cy="614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313717" y="5007779"/>
            <a:ext cx="1072280" cy="381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599658" y="6008827"/>
            <a:ext cx="1302622" cy="373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1" grpId="0" bldLvl="0" animBg="1"/>
      <p:bldP spid="1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19"/>
          <a:stretch>
            <a:fillRect/>
          </a:stretch>
        </p:blipFill>
        <p:spPr>
          <a:xfrm>
            <a:off x="1991360" y="972185"/>
            <a:ext cx="10009595" cy="55168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800600" y="1200785"/>
            <a:ext cx="1769745" cy="714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950335" y="2493010"/>
            <a:ext cx="1726565" cy="763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029365" y="2668111"/>
            <a:ext cx="1600000" cy="447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162698" y="3859201"/>
            <a:ext cx="657142" cy="428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953174" y="5669658"/>
            <a:ext cx="3238095" cy="505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224"/>
          <a:stretch>
            <a:fillRect/>
          </a:stretch>
        </p:blipFill>
        <p:spPr>
          <a:xfrm>
            <a:off x="3215005" y="548640"/>
            <a:ext cx="4355465" cy="25273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5005" y="2781300"/>
            <a:ext cx="8411845" cy="41617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>
            <p:custDataLst>
              <p:tags r:id="rId4"/>
            </p:custDataLst>
          </p:nvPr>
        </p:nvSpPr>
        <p:spPr bwMode="white">
          <a:xfrm>
            <a:off x="6604635" y="3213100"/>
            <a:ext cx="471170" cy="360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5"/>
            </p:custDataLst>
          </p:nvPr>
        </p:nvSpPr>
        <p:spPr bwMode="white">
          <a:xfrm>
            <a:off x="5447665" y="5300980"/>
            <a:ext cx="964565" cy="50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6"/>
            </p:custDataLst>
          </p:nvPr>
        </p:nvSpPr>
        <p:spPr bwMode="white">
          <a:xfrm>
            <a:off x="6456045" y="4437380"/>
            <a:ext cx="471170" cy="360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7"/>
            </p:custDataLst>
          </p:nvPr>
        </p:nvSpPr>
        <p:spPr bwMode="white">
          <a:xfrm>
            <a:off x="7967980" y="5229225"/>
            <a:ext cx="964565" cy="523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8"/>
            </p:custDataLst>
          </p:nvPr>
        </p:nvSpPr>
        <p:spPr bwMode="white">
          <a:xfrm>
            <a:off x="7570470" y="5877560"/>
            <a:ext cx="592455" cy="50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319"/>
          <a:stretch>
            <a:fillRect/>
          </a:stretch>
        </p:blipFill>
        <p:spPr>
          <a:xfrm>
            <a:off x="2063115" y="972185"/>
            <a:ext cx="8713560" cy="50526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67786" y="1534494"/>
            <a:ext cx="380952" cy="314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615405" y="3145706"/>
            <a:ext cx="380952" cy="314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691596" y="4880858"/>
            <a:ext cx="1019047" cy="400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90"/>
          <a:stretch>
            <a:fillRect/>
          </a:stretch>
        </p:blipFill>
        <p:spPr>
          <a:xfrm>
            <a:off x="1559560" y="971550"/>
            <a:ext cx="10153105" cy="55213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873755" y="1705601"/>
            <a:ext cx="380952" cy="314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45184" y="3326642"/>
            <a:ext cx="380952" cy="314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35660" y="4385087"/>
            <a:ext cx="1019047" cy="400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533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3043809" y="2886624"/>
            <a:ext cx="609523" cy="457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081904" y="2886624"/>
            <a:ext cx="609523" cy="457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662857" y="4248770"/>
            <a:ext cx="619047" cy="447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081904" y="4239244"/>
            <a:ext cx="609523" cy="466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358095" y="5601390"/>
            <a:ext cx="619047" cy="457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386666" y="5601390"/>
            <a:ext cx="628571" cy="457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7885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2174289" y="4199504"/>
            <a:ext cx="342185" cy="418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282477" y="4199504"/>
            <a:ext cx="332680" cy="4284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03303" y="4199504"/>
            <a:ext cx="589320" cy="418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206151" y="4199504"/>
            <a:ext cx="617835" cy="4284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174289" y="5779933"/>
            <a:ext cx="342185" cy="418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282477" y="5779933"/>
            <a:ext cx="342185" cy="418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774787" y="5779933"/>
            <a:ext cx="636845" cy="418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0481800" y="5779933"/>
            <a:ext cx="617835" cy="418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525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55"/>
          <a:stretch>
            <a:fillRect/>
          </a:stretch>
        </p:blipFill>
        <p:spPr>
          <a:xfrm>
            <a:off x="1343660" y="972185"/>
            <a:ext cx="10081350" cy="34575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10236" y="3410200"/>
            <a:ext cx="371428" cy="361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610236" y="3410200"/>
            <a:ext cx="409523" cy="361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219760" y="3400676"/>
            <a:ext cx="390476" cy="380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760" y="3400676"/>
            <a:ext cx="409523" cy="371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457855" y="3410200"/>
            <a:ext cx="361905" cy="361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048331" y="3410200"/>
            <a:ext cx="380952" cy="361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972000"/>
            <a:ext cx="10800000" cy="52828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4299098" y="4328626"/>
            <a:ext cx="790476" cy="371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441955" y="4328626"/>
            <a:ext cx="1095238" cy="381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356485" y="5422900"/>
            <a:ext cx="1434465" cy="622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641975" y="5520055"/>
            <a:ext cx="1229360" cy="525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2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COMMONDATA" val="eyJoZGlkIjoiMGI4MTk1OTY3ODM4ZTg3ZDU5ZmNiYWExM2RhNTY4NDAifQ=="/>
  <p:tag name="commondata" val="eyJoZGlkIjoiYTY1YTJmZjRhMDVhODY4MWZkM2Y1NjZmNGFiZDE4Mj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 Windy 。</cp:lastModifiedBy>
  <cp:revision>62</cp:revision>
  <dcterms:created xsi:type="dcterms:W3CDTF">2015-09-16T06:44:00Z</dcterms:created>
  <dcterms:modified xsi:type="dcterms:W3CDTF">2023-12-12T08:19:18Z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0803F182AC044BA3913AF2E555CD301E</vt:lpwstr>
  </property>
</Properties>
</file>