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0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image" Target="../media/image10.png"/><Relationship Id="rId4" Type="http://schemas.openxmlformats.org/officeDocument/2006/relationships/tags" Target="../tags/tag9.xml"/><Relationship Id="rId3" Type="http://schemas.openxmlformats.org/officeDocument/2006/relationships/image" Target="../media/image9.png"/><Relationship Id="rId2" Type="http://schemas.openxmlformats.org/officeDocument/2006/relationships/tags" Target="../tags/tag8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12310" y="2636520"/>
            <a:ext cx="3638550" cy="1247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75"/>
          <a:stretch>
            <a:fillRect/>
          </a:stretch>
        </p:blipFill>
        <p:spPr>
          <a:xfrm>
            <a:off x="1727200" y="969645"/>
            <a:ext cx="9193620" cy="5492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84252" y="1484418"/>
            <a:ext cx="3800000" cy="37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9014" y="5785278"/>
            <a:ext cx="3219047" cy="50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884555"/>
            <a:ext cx="8361680" cy="585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80255"/>
            <a:ext cx="10800000" cy="3535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14998" y="2571673"/>
            <a:ext cx="285714" cy="409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2617" y="3772383"/>
            <a:ext cx="333333" cy="4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00712" y="3772383"/>
            <a:ext cx="295238" cy="4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76" t="44676" r="25076"/>
          <a:stretch>
            <a:fillRect/>
          </a:stretch>
        </p:blipFill>
        <p:spPr>
          <a:xfrm>
            <a:off x="8472170" y="3429000"/>
            <a:ext cx="3323590" cy="3239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599"/>
          <a:stretch>
            <a:fillRect/>
          </a:stretch>
        </p:blipFill>
        <p:spPr>
          <a:xfrm>
            <a:off x="720090" y="972185"/>
            <a:ext cx="10586085" cy="129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71270" y="2708910"/>
            <a:ext cx="9718675" cy="3958590"/>
          </a:xfrm>
          <a:prstGeom prst="rect">
            <a:avLst/>
          </a:prstGeom>
        </p:spPr>
      </p:pic>
      <p:cxnSp>
        <p:nvCxnSpPr>
          <p:cNvPr id="27" name="直接连接符 26"/>
          <p:cNvCxnSpPr/>
          <p:nvPr>
            <p:custDataLst>
              <p:tags r:id="rId4"/>
            </p:custDataLst>
          </p:nvPr>
        </p:nvCxnSpPr>
        <p:spPr>
          <a:xfrm>
            <a:off x="3143885" y="4004945"/>
            <a:ext cx="3672205" cy="1368425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5"/>
            </p:custDataLst>
          </p:nvPr>
        </p:nvCxnSpPr>
        <p:spPr>
          <a:xfrm flipV="1">
            <a:off x="3215640" y="4004945"/>
            <a:ext cx="1728470" cy="1152525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6"/>
            </p:custDataLst>
          </p:nvPr>
        </p:nvCxnSpPr>
        <p:spPr>
          <a:xfrm flipV="1">
            <a:off x="4944110" y="4220845"/>
            <a:ext cx="1728470" cy="1152525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7"/>
            </p:custDataLst>
          </p:nvPr>
        </p:nvCxnSpPr>
        <p:spPr>
          <a:xfrm flipH="1" flipV="1">
            <a:off x="9408795" y="4004945"/>
            <a:ext cx="71755" cy="1152525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98" t="2491" r="1698" b="62496"/>
          <a:stretch>
            <a:fillRect/>
          </a:stretch>
        </p:blipFill>
        <p:spPr>
          <a:xfrm>
            <a:off x="47625" y="909320"/>
            <a:ext cx="10193020" cy="2421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2709545"/>
            <a:ext cx="10193655" cy="2087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921"/>
          <a:stretch>
            <a:fillRect/>
          </a:stretch>
        </p:blipFill>
        <p:spPr>
          <a:xfrm>
            <a:off x="335915" y="4653280"/>
            <a:ext cx="10196195" cy="216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68" t="38753" r="10065"/>
          <a:stretch>
            <a:fillRect/>
          </a:stretch>
        </p:blipFill>
        <p:spPr>
          <a:xfrm>
            <a:off x="10272395" y="4293235"/>
            <a:ext cx="2016125" cy="236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7" t="39197" r="47353" b="-444"/>
          <a:stretch>
            <a:fillRect/>
          </a:stretch>
        </p:blipFill>
        <p:spPr>
          <a:xfrm>
            <a:off x="10240645" y="1990090"/>
            <a:ext cx="2063750" cy="214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white">
          <a:xfrm>
            <a:off x="3576320" y="2924810"/>
            <a:ext cx="6759575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9"/>
            </p:custDataLst>
          </p:nvPr>
        </p:nvSpPr>
        <p:spPr bwMode="white">
          <a:xfrm>
            <a:off x="551815" y="4077335"/>
            <a:ext cx="2910205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10"/>
            </p:custDataLst>
          </p:nvPr>
        </p:nvSpPr>
        <p:spPr bwMode="white">
          <a:xfrm>
            <a:off x="3753485" y="4797425"/>
            <a:ext cx="6582410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1"/>
            </p:custDataLst>
          </p:nvPr>
        </p:nvSpPr>
        <p:spPr bwMode="white">
          <a:xfrm>
            <a:off x="456565" y="5949950"/>
            <a:ext cx="2409190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67"/>
          <a:stretch>
            <a:fillRect/>
          </a:stretch>
        </p:blipFill>
        <p:spPr>
          <a:xfrm>
            <a:off x="623570" y="980625"/>
            <a:ext cx="10800080" cy="4531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78790" y="2204720"/>
            <a:ext cx="276352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3"/>
            </p:custDataLst>
          </p:nvPr>
        </p:nvSpPr>
        <p:spPr bwMode="white">
          <a:xfrm>
            <a:off x="4871085" y="908685"/>
            <a:ext cx="6794500" cy="103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4"/>
            </p:custDataLst>
          </p:nvPr>
        </p:nvSpPr>
        <p:spPr bwMode="white">
          <a:xfrm>
            <a:off x="4439285" y="3356610"/>
            <a:ext cx="5226050" cy="103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0"/>
          <a:stretch>
            <a:fillRect/>
          </a:stretch>
        </p:blipFill>
        <p:spPr>
          <a:xfrm>
            <a:off x="4368165" y="4131310"/>
            <a:ext cx="5449570" cy="2726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8" grpId="0" bldLvl="0" animBg="1"/>
      <p:bldP spid="3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692150"/>
            <a:ext cx="9699625" cy="6348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86"/>
          <a:stretch>
            <a:fillRect/>
          </a:stretch>
        </p:blipFill>
        <p:spPr>
          <a:xfrm>
            <a:off x="1847215" y="1052195"/>
            <a:ext cx="9073605" cy="2383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14269"/>
          <a:stretch>
            <a:fillRect/>
          </a:stretch>
        </p:blipFill>
        <p:spPr>
          <a:xfrm>
            <a:off x="1534160" y="1132840"/>
            <a:ext cx="2560955" cy="2098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0130" y="1420495"/>
            <a:ext cx="3036570" cy="1807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4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2023-12-14T01:49:42Z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