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8700" y="3009900"/>
            <a:ext cx="101346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430183"/>
            <a:ext cx="4047619" cy="4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5714" y="2430183"/>
            <a:ext cx="5638095" cy="4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545265"/>
            <a:ext cx="2380952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5714" y="3545265"/>
            <a:ext cx="2371428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698469"/>
            <a:ext cx="1438095" cy="3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5714" y="4698469"/>
            <a:ext cx="1180952" cy="3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764355"/>
            <a:ext cx="9162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949700" y="4777105"/>
            <a:ext cx="222377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8385" y="4876800"/>
            <a:ext cx="127444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49700" y="5666740"/>
            <a:ext cx="260286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30726" y="5966152"/>
            <a:ext cx="1236151" cy="25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602615"/>
            <a:ext cx="8030845" cy="4503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4944110"/>
            <a:ext cx="8441055" cy="175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2280285" y="5295265"/>
            <a:ext cx="8827135" cy="144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102758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88"/>
          <a:stretch>
            <a:fillRect/>
          </a:stretch>
        </p:blipFill>
        <p:spPr>
          <a:xfrm>
            <a:off x="1847215" y="980440"/>
            <a:ext cx="9505405" cy="492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5220" y="2573799"/>
            <a:ext cx="3114285" cy="59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5220" y="5102478"/>
            <a:ext cx="3114285" cy="58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795" y="980890"/>
            <a:ext cx="8649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椭圆 3"/>
          <p:cNvSpPr/>
          <p:nvPr/>
        </p:nvSpPr>
        <p:spPr bwMode="white">
          <a:xfrm>
            <a:off x="4919345" y="2646045"/>
            <a:ext cx="589280" cy="5080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4150" y="3947160"/>
            <a:ext cx="456565" cy="22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8410" y="5100320"/>
            <a:ext cx="450215" cy="1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5345" y="6252845"/>
            <a:ext cx="420370" cy="17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5714" y="2814154"/>
            <a:ext cx="609524" cy="410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7142" y="4064529"/>
            <a:ext cx="628571" cy="42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r="4656"/>
          <a:stretch>
            <a:fillRect/>
          </a:stretch>
        </p:blipFill>
        <p:spPr>
          <a:xfrm>
            <a:off x="1487170" y="836930"/>
            <a:ext cx="10297885" cy="548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572794" y="2923628"/>
            <a:ext cx="409523" cy="4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9"/>
          <a:stretch>
            <a:fillRect/>
          </a:stretch>
        </p:blipFill>
        <p:spPr>
          <a:xfrm>
            <a:off x="1631315" y="1052830"/>
            <a:ext cx="9648915" cy="349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5034" y="1444168"/>
            <a:ext cx="371428" cy="43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1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9523" y="2478719"/>
            <a:ext cx="409523" cy="45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10081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523907" y="3776327"/>
            <a:ext cx="3760709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00421" y="3776327"/>
            <a:ext cx="3316181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3907" y="4817935"/>
            <a:ext cx="2258203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00421" y="4817935"/>
            <a:ext cx="1982596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3907" y="5904055"/>
            <a:ext cx="1369147" cy="30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00421" y="5904055"/>
            <a:ext cx="1102430" cy="30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2023-12-13T17:13:31Z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