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4575" y="2990850"/>
            <a:ext cx="75628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9491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04"/>
          <a:stretch>
            <a:fillRect/>
          </a:stretch>
        </p:blipFill>
        <p:spPr>
          <a:xfrm>
            <a:off x="2135505" y="1052830"/>
            <a:ext cx="85694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08936" y="3737621"/>
            <a:ext cx="607126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8936" y="4853337"/>
            <a:ext cx="1196129" cy="5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8936" y="5978125"/>
            <a:ext cx="1196129" cy="5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62857" y="3945616"/>
            <a:ext cx="3695238" cy="4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0952" y="3955147"/>
            <a:ext cx="2666666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5070253"/>
            <a:ext cx="2409523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0952" y="5070253"/>
            <a:ext cx="2142856" cy="3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62857" y="6185359"/>
            <a:ext cx="1590476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00952" y="6185359"/>
            <a:ext cx="1333332" cy="37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800000" cy="540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229" y="2577657"/>
            <a:ext cx="3742857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91" y="2596734"/>
            <a:ext cx="2933333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684071"/>
            <a:ext cx="3523809" cy="41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1991" y="3703147"/>
            <a:ext cx="3428571" cy="4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790484"/>
            <a:ext cx="2714285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1991" y="4819098"/>
            <a:ext cx="2400000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77229" y="5944587"/>
            <a:ext cx="1628571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1991" y="5944587"/>
            <a:ext cx="1600000" cy="36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991360" y="980440"/>
            <a:ext cx="9217115" cy="476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174" y="2324237"/>
            <a:ext cx="3466666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1746" y="2305173"/>
            <a:ext cx="3438095" cy="4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3174" y="3296479"/>
            <a:ext cx="3495238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1746" y="3277415"/>
            <a:ext cx="4028571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174" y="4278253"/>
            <a:ext cx="2428571" cy="38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1746" y="4259189"/>
            <a:ext cx="2952380" cy="4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174" y="5260027"/>
            <a:ext cx="1638095" cy="3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81746" y="5260027"/>
            <a:ext cx="1600000" cy="37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85" y="688975"/>
            <a:ext cx="7968615" cy="270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353435"/>
            <a:ext cx="7968615" cy="350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207895" y="339471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639695" y="414909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2567305" y="490347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2567305" y="5517515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2711450" y="6328410"/>
            <a:ext cx="713803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15" y="746125"/>
            <a:ext cx="8159115" cy="269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284855"/>
            <a:ext cx="8159115" cy="364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207895" y="339471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495550" y="426847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567940" y="486918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423795" y="5589270"/>
            <a:ext cx="35972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2712085" y="6309360"/>
            <a:ext cx="566991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836745"/>
            <a:ext cx="7685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774454" y="4052575"/>
            <a:ext cx="4784954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74454" y="4751373"/>
            <a:ext cx="3205783" cy="291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74454" y="5456957"/>
            <a:ext cx="2094264" cy="27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4454" y="6155755"/>
            <a:ext cx="1518172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2023-12-12T06:24:01Z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