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1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12.png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00250" y="2919095"/>
            <a:ext cx="819150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80255"/>
            <a:ext cx="9267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72818" y="3426618"/>
            <a:ext cx="299103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4208" y="4342982"/>
            <a:ext cx="2059398" cy="3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64155" y="5234940"/>
            <a:ext cx="249491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39390" y="6102350"/>
            <a:ext cx="453961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764540"/>
            <a:ext cx="7032625" cy="457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5300980"/>
            <a:ext cx="8580120" cy="173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2739390" y="5517515"/>
            <a:ext cx="468947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071495" y="6237605"/>
            <a:ext cx="747458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9906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591912" y="5831241"/>
            <a:ext cx="314476" cy="402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95328" y="5962349"/>
            <a:ext cx="349418" cy="27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980255"/>
            <a:ext cx="7824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5030" y="1436082"/>
            <a:ext cx="448479" cy="31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0863" y="1442988"/>
            <a:ext cx="241489" cy="29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5907" y="1436082"/>
            <a:ext cx="462278" cy="31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2565" y="2497455"/>
            <a:ext cx="44132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53400" y="2497455"/>
            <a:ext cx="62103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43848" y="3770470"/>
            <a:ext cx="441579" cy="30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2503" y="4930758"/>
            <a:ext cx="476078" cy="31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16530" y="6090920"/>
            <a:ext cx="49593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620" y="917390"/>
            <a:ext cx="963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529305" y="2990310"/>
            <a:ext cx="2633523" cy="38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4543" y="3933319"/>
            <a:ext cx="3584990" cy="36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4543" y="4859336"/>
            <a:ext cx="2625028" cy="36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95781" y="5861814"/>
            <a:ext cx="424761" cy="38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04543" y="5827832"/>
            <a:ext cx="1418704" cy="33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92"/>
          <a:stretch>
            <a:fillRect/>
          </a:stretch>
        </p:blipFill>
        <p:spPr>
          <a:xfrm>
            <a:off x="1703705" y="972185"/>
            <a:ext cx="9072970" cy="439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89329" y="1554093"/>
            <a:ext cx="2676190" cy="4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3138" y="2603771"/>
            <a:ext cx="2666666" cy="38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3138" y="3643906"/>
            <a:ext cx="2123809" cy="38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13138" y="4712669"/>
            <a:ext cx="1590476" cy="36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13138" y="4827179"/>
            <a:ext cx="409523" cy="36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08500"/>
            <a:ext cx="1003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72926" y="4045484"/>
            <a:ext cx="3424642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36457" y="4045484"/>
            <a:ext cx="3424642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2926" y="5037976"/>
            <a:ext cx="2238849" cy="35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36457" y="5037976"/>
            <a:ext cx="2230000" cy="35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72926" y="6030469"/>
            <a:ext cx="1486666" cy="33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36457" y="6030469"/>
            <a:ext cx="1477817" cy="33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80255"/>
            <a:ext cx="10800000" cy="4265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7274" y="2287446"/>
            <a:ext cx="4057142" cy="41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4417" y="2287446"/>
            <a:ext cx="3742856" cy="47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7274" y="3337016"/>
            <a:ext cx="2980952" cy="41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4417" y="3356099"/>
            <a:ext cx="2666666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7274" y="4415211"/>
            <a:ext cx="1638095" cy="36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94500" y="4415155"/>
            <a:ext cx="203517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35"/>
          <a:stretch>
            <a:fillRect/>
          </a:stretch>
        </p:blipFill>
        <p:spPr>
          <a:xfrm>
            <a:off x="1919605" y="3284855"/>
            <a:ext cx="9785350" cy="295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104380" y="4199255"/>
            <a:ext cx="3949700" cy="254381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565275" y="3500755"/>
            <a:ext cx="630364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056005" y="4437380"/>
            <a:ext cx="630364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623570" y="5445125"/>
            <a:ext cx="630364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5" r="41382"/>
          <a:stretch>
            <a:fillRect/>
          </a:stretch>
        </p:blipFill>
        <p:spPr>
          <a:xfrm>
            <a:off x="3359785" y="1351915"/>
            <a:ext cx="5735955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86075" y="1265555"/>
            <a:ext cx="570103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84157" y="2420318"/>
            <a:ext cx="2813090" cy="37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36465" y="3357245"/>
            <a:ext cx="324993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