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47845" y="2493010"/>
            <a:ext cx="3961765" cy="1295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630" y="1383030"/>
            <a:ext cx="360108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6805" y="2524760"/>
            <a:ext cx="4265930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414270"/>
            <a:ext cx="30378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67815" y="3439160"/>
            <a:ext cx="237934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01140" y="4420235"/>
            <a:ext cx="235585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558030" y="2348865"/>
            <a:ext cx="702437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3935730" y="3357245"/>
            <a:ext cx="754761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8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74"/>
          <a:stretch>
            <a:fillRect/>
          </a:stretch>
        </p:blipFill>
        <p:spPr>
          <a:xfrm>
            <a:off x="3215640" y="908685"/>
            <a:ext cx="5518150" cy="135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034540"/>
            <a:ext cx="7554595" cy="487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605" y="765810"/>
            <a:ext cx="6092825" cy="118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0" y="1989455"/>
            <a:ext cx="6093460" cy="120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069590"/>
            <a:ext cx="6263640" cy="374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5640" y="3068955"/>
            <a:ext cx="5884545" cy="3744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9983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9505" y="1148715"/>
            <a:ext cx="247840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1124" y="3323007"/>
            <a:ext cx="2315282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1124" y="6220621"/>
            <a:ext cx="581021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102001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0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8466" y="4941147"/>
            <a:ext cx="232395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9162" y="4941147"/>
            <a:ext cx="266824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7072" y="4941147"/>
            <a:ext cx="275431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60414" y="4941147"/>
            <a:ext cx="275431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2644" y="5914062"/>
            <a:ext cx="275431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9162" y="5914062"/>
            <a:ext cx="266824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5679" y="5914062"/>
            <a:ext cx="266824" cy="32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94842" y="5922672"/>
            <a:ext cx="232395" cy="3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35" y="972000"/>
            <a:ext cx="9414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722245"/>
            <a:ext cx="823912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2023-12-12T10:00:05Z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