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3"/>
    <p:sldId id="324" r:id="rId4"/>
    <p:sldId id="336" r:id="rId5"/>
    <p:sldId id="335" r:id="rId7"/>
    <p:sldId id="334" r:id="rId8"/>
    <p:sldId id="333" r:id="rId9"/>
    <p:sldId id="332" r:id="rId10"/>
    <p:sldId id="331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1360"/>
          <a:stretch>
            <a:fillRect/>
          </a:stretch>
        </p:blipFill>
        <p:spPr>
          <a:xfrm>
            <a:off x="119380" y="2780665"/>
            <a:ext cx="12024995" cy="6642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845" y="980440"/>
            <a:ext cx="8315325" cy="5936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221480"/>
            <a:ext cx="3489960" cy="2553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87"/>
          <a:stretch>
            <a:fillRect/>
          </a:stretch>
        </p:blipFill>
        <p:spPr>
          <a:xfrm>
            <a:off x="1775460" y="972185"/>
            <a:ext cx="9289505" cy="209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7274" y="2425919"/>
            <a:ext cx="3009523" cy="43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92408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367326" y="4986050"/>
            <a:ext cx="831188" cy="367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11588" y="5956929"/>
            <a:ext cx="1931291" cy="35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80255"/>
            <a:ext cx="8002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02630" y="1786255"/>
            <a:ext cx="399288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04210" y="2643505"/>
            <a:ext cx="39916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8180" y="4410075"/>
            <a:ext cx="40144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1195" y="6081395"/>
            <a:ext cx="427736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930900" y="3581400"/>
            <a:ext cx="39916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6071235" y="5165725"/>
            <a:ext cx="3991610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5" grpId="0" bldLvl="0" animBg="1"/>
      <p:bldP spid="23" grpId="0" bldLvl="0" animBg="1"/>
      <p:bldP spid="2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3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81904" y="3524609"/>
            <a:ext cx="3390476" cy="53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72000"/>
            <a:ext cx="8828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8038" y="5165342"/>
            <a:ext cx="1627037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221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048267" y="3829421"/>
            <a:ext cx="387581" cy="43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2498366"/>
            <a:ext cx="428571" cy="4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142" y="2498366"/>
            <a:ext cx="380952" cy="44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25" y="828675"/>
            <a:ext cx="7235190" cy="2446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895" y="3357245"/>
            <a:ext cx="7235190" cy="370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231939" y="3573109"/>
            <a:ext cx="2828571" cy="4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423709" y="4365589"/>
            <a:ext cx="2828571" cy="4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567219" y="5013289"/>
            <a:ext cx="2828571" cy="4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2783840" y="5733415"/>
            <a:ext cx="52457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2999740" y="6417945"/>
            <a:ext cx="30968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755775" y="4896485"/>
            <a:ext cx="37642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5714" y="6039464"/>
            <a:ext cx="4666666" cy="37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2023-12-12T04:00:05Z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