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6" r:id="rId13"/>
    <p:sldId id="335" r:id="rId14"/>
    <p:sldId id="333" r:id="rId15"/>
    <p:sldId id="331" r:id="rId16"/>
    <p:sldId id="330" r:id="rId17"/>
    <p:sldId id="328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9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6.png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20.png"/><Relationship Id="rId2" Type="http://schemas.openxmlformats.org/officeDocument/2006/relationships/tags" Target="../tags/tag2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22.png"/><Relationship Id="rId2" Type="http://schemas.openxmlformats.org/officeDocument/2006/relationships/tags" Target="../tags/tag24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5415" y="2564765"/>
            <a:ext cx="944880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9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144108"/>
            <a:ext cx="1685714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0952" y="2144108"/>
            <a:ext cx="3866666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649163"/>
            <a:ext cx="847619" cy="20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0952" y="2630104"/>
            <a:ext cx="847619" cy="219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0952" y="3135159"/>
            <a:ext cx="438095" cy="2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068260"/>
            <a:ext cx="10800000" cy="1972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089574" y="4773326"/>
            <a:ext cx="2923809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080050" y="4801910"/>
            <a:ext cx="2238095" cy="2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089574" y="5278307"/>
            <a:ext cx="1704761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6080050" y="5278307"/>
            <a:ext cx="1276190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1089574" y="5764231"/>
            <a:ext cx="866666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white">
          <a:xfrm>
            <a:off x="6080050" y="5764231"/>
            <a:ext cx="704761" cy="209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4761" y="3139113"/>
            <a:ext cx="219047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190" y="3139113"/>
            <a:ext cx="209523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904" y="3139113"/>
            <a:ext cx="352380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53333" y="3139113"/>
            <a:ext cx="352380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0476" y="3769199"/>
            <a:ext cx="361904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39047" y="4322911"/>
            <a:ext cx="380952" cy="22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428815"/>
            <a:ext cx="10800000" cy="212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591189" y="3619792"/>
            <a:ext cx="9609523" cy="22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305474" y="4144981"/>
            <a:ext cx="1847619" cy="21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305474" y="4631975"/>
            <a:ext cx="9895238" cy="22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305560" y="4953635"/>
            <a:ext cx="1018603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4026580"/>
            <a:ext cx="9400000" cy="2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6525" y="4460240"/>
            <a:ext cx="1004252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2204301"/>
            <a:ext cx="9133333" cy="22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739254"/>
            <a:ext cx="1542857" cy="2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226443"/>
            <a:ext cx="9371428" cy="21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7765" y="3615055"/>
            <a:ext cx="9787255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6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018605"/>
            <a:ext cx="10800000" cy="1459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556241" y="3629144"/>
            <a:ext cx="9409523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584960" y="4119245"/>
            <a:ext cx="9819640" cy="27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50" y="537660"/>
            <a:ext cx="10800000" cy="2232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0465" y="1636395"/>
            <a:ext cx="941705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2132965"/>
            <a:ext cx="960310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50" y="2721425"/>
            <a:ext cx="10800000" cy="3063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199515" y="3644900"/>
            <a:ext cx="949515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199369" y="4353574"/>
            <a:ext cx="9390476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199515" y="4690745"/>
            <a:ext cx="958786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1208892" y="5346226"/>
            <a:ext cx="1657142" cy="26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3748887"/>
            <a:ext cx="352380" cy="22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29523" y="3758430"/>
            <a:ext cx="361904" cy="21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00952" y="4273728"/>
            <a:ext cx="933333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2165978"/>
            <a:ext cx="9409523" cy="22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240" y="2565400"/>
            <a:ext cx="953262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8571" y="3178471"/>
            <a:ext cx="9409523" cy="22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7765" y="3573780"/>
            <a:ext cx="942848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9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7142" y="1802110"/>
            <a:ext cx="933333" cy="27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380" y="2345976"/>
            <a:ext cx="1323809" cy="29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3809" y="2899383"/>
            <a:ext cx="638095" cy="26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58095" y="2899383"/>
            <a:ext cx="790476" cy="26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58095" y="3481415"/>
            <a:ext cx="180952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77142" y="3490956"/>
            <a:ext cx="495238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58095" y="4034822"/>
            <a:ext cx="495238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34285" y="4034822"/>
            <a:ext cx="542857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77142" y="4034822"/>
            <a:ext cx="523809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9047" y="4578687"/>
            <a:ext cx="685714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72380" y="4578687"/>
            <a:ext cx="676190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7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2380" y="1172330"/>
            <a:ext cx="523809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095" y="1172330"/>
            <a:ext cx="533334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380" y="1172330"/>
            <a:ext cx="523809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9047" y="2593726"/>
            <a:ext cx="314285" cy="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0476" y="2593726"/>
            <a:ext cx="314285" cy="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15238" y="3204259"/>
            <a:ext cx="314285" cy="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6139047" y="3099323"/>
            <a:ext cx="323809" cy="257568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62857" y="3786172"/>
            <a:ext cx="695238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67619" y="3786172"/>
            <a:ext cx="695238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96190" y="4530259"/>
            <a:ext cx="695238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10476" y="4530259"/>
            <a:ext cx="685714" cy="2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/>
          <p:cNvSpPr/>
          <p:nvPr/>
        </p:nvSpPr>
        <p:spPr bwMode="white">
          <a:xfrm>
            <a:off x="2862580" y="2418080"/>
            <a:ext cx="358140" cy="3486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3570" y="2534920"/>
            <a:ext cx="271145" cy="1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3809" y="3059210"/>
            <a:ext cx="676190" cy="2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15238" y="3059210"/>
            <a:ext cx="695238" cy="2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0000" y="3602456"/>
            <a:ext cx="857142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53333" y="3602456"/>
            <a:ext cx="857142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>
            <p:custDataLst>
              <p:tags r:id="rId2"/>
            </p:custDataLst>
          </p:nvPr>
        </p:nvSpPr>
        <p:spPr bwMode="white">
          <a:xfrm>
            <a:off x="2999740" y="1818640"/>
            <a:ext cx="400685" cy="3365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>
            <p:custDataLst>
              <p:tags r:id="rId3"/>
            </p:custDataLst>
          </p:nvPr>
        </p:nvSpPr>
        <p:spPr bwMode="white">
          <a:xfrm rot="2280000">
            <a:off x="7552690" y="1802130"/>
            <a:ext cx="392430" cy="3905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2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34285" y="1668546"/>
            <a:ext cx="323809" cy="2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43809" y="2212425"/>
            <a:ext cx="314284" cy="2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81904" y="2794470"/>
            <a:ext cx="276190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81904" y="3338349"/>
            <a:ext cx="276190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34285" y="3853603"/>
            <a:ext cx="323809" cy="30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761" y="2203374"/>
            <a:ext cx="247619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145" y="3243580"/>
            <a:ext cx="31242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905"/>
          <a:stretch>
            <a:fillRect/>
          </a:stretch>
        </p:blipFill>
        <p:spPr>
          <a:xfrm>
            <a:off x="1199515" y="4220845"/>
            <a:ext cx="10800080" cy="100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264650" y="4293235"/>
            <a:ext cx="31242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17"/>
          <a:stretch>
            <a:fillRect/>
          </a:stretch>
        </p:blipFill>
        <p:spPr>
          <a:xfrm>
            <a:off x="720090" y="1125405"/>
            <a:ext cx="10800080" cy="300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29523" y="1234227"/>
            <a:ext cx="247619" cy="2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5714" y="2274773"/>
            <a:ext cx="247619" cy="2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7045" y="3315335"/>
            <a:ext cx="33718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3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7142" y="2248312"/>
            <a:ext cx="533333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8571" y="2248312"/>
            <a:ext cx="533333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619" y="2248312"/>
            <a:ext cx="180952" cy="21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5238" y="2248312"/>
            <a:ext cx="504761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39047" y="2762647"/>
            <a:ext cx="695238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2380" y="2762647"/>
            <a:ext cx="200000" cy="22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96190" y="2762647"/>
            <a:ext cx="685714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67619" y="2762647"/>
            <a:ext cx="685714" cy="2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9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23" y="1669391"/>
            <a:ext cx="504761" cy="229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24761" y="1669391"/>
            <a:ext cx="971428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2380" y="1669391"/>
            <a:ext cx="1142857" cy="238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3615" y="2132965"/>
            <a:ext cx="2225040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4079875" y="2132965"/>
            <a:ext cx="2225040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7680325" y="2193290"/>
            <a:ext cx="2225040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62</cp:revision>
  <dcterms:created xsi:type="dcterms:W3CDTF">2015-09-16T06:44:00Z</dcterms:created>
  <dcterms:modified xsi:type="dcterms:W3CDTF">2023-12-12T03:27:22Z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