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7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18.png"/><Relationship Id="rId2" Type="http://schemas.openxmlformats.org/officeDocument/2006/relationships/tags" Target="../tags/tag3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79650" y="2995295"/>
            <a:ext cx="766762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19"/>
          <a:stretch>
            <a:fillRect/>
          </a:stretch>
        </p:blipFill>
        <p:spPr>
          <a:xfrm>
            <a:off x="3287395" y="908685"/>
            <a:ext cx="7320370" cy="3942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585" y="908685"/>
            <a:ext cx="5504180" cy="3624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980255"/>
            <a:ext cx="91898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426970" y="4744720"/>
            <a:ext cx="438658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966595" y="5669280"/>
            <a:ext cx="473329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95" y="732790"/>
            <a:ext cx="9271635" cy="1748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385" y="2070735"/>
            <a:ext cx="8474710" cy="4944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2279650" y="4293235"/>
            <a:ext cx="489839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2783840" y="5156835"/>
            <a:ext cx="518287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2783840" y="6165215"/>
            <a:ext cx="791908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0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0110476" y="4662306"/>
            <a:ext cx="638095" cy="524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39047" y="5997301"/>
            <a:ext cx="657142" cy="42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9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2380" y="2793494"/>
            <a:ext cx="942857" cy="42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24761" y="5311162"/>
            <a:ext cx="647619" cy="42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6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86666" y="2687038"/>
            <a:ext cx="647619" cy="42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53333" y="3944733"/>
            <a:ext cx="657142" cy="42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972000"/>
            <a:ext cx="93530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469497" y="3885008"/>
            <a:ext cx="412390" cy="36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69497" y="6071828"/>
            <a:ext cx="412390" cy="36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8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10476" y="2660463"/>
            <a:ext cx="552380" cy="562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03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678240" y="5989331"/>
            <a:ext cx="793463" cy="44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49509" y="5989331"/>
            <a:ext cx="784839" cy="440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55"/>
          <a:stretch>
            <a:fillRect/>
          </a:stretch>
        </p:blipFill>
        <p:spPr>
          <a:xfrm>
            <a:off x="1847215" y="972185"/>
            <a:ext cx="8688160" cy="4321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3335" y="2637155"/>
            <a:ext cx="6395085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79"/>
          <a:stretch>
            <a:fillRect/>
          </a:stretch>
        </p:blipFill>
        <p:spPr>
          <a:xfrm>
            <a:off x="2232025" y="972185"/>
            <a:ext cx="8977085" cy="3893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1340485"/>
            <a:ext cx="6824980" cy="3131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62</cp:revision>
  <dcterms:created xsi:type="dcterms:W3CDTF">2015-09-16T06:44:00Z</dcterms:created>
  <dcterms:modified xsi:type="dcterms:W3CDTF">2023-12-12T06:48:36Z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