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5595" y="2780665"/>
            <a:ext cx="74485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1052645"/>
            <a:ext cx="10800000" cy="470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3215" y="1269365"/>
            <a:ext cx="676211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3215" y="2063115"/>
            <a:ext cx="574738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93215" y="3074670"/>
            <a:ext cx="480504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93215" y="4180840"/>
            <a:ext cx="1013523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593215" y="5153025"/>
            <a:ext cx="676211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8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415" y="650875"/>
            <a:ext cx="8074660" cy="1467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2027555"/>
            <a:ext cx="8072755" cy="4830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08500"/>
            <a:ext cx="10549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7995" y="1259840"/>
            <a:ext cx="355282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7995" y="2249170"/>
            <a:ext cx="64827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38158" y="3188306"/>
            <a:ext cx="4372359" cy="48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38158" y="4146755"/>
            <a:ext cx="3981637" cy="47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37995" y="4893310"/>
            <a:ext cx="973010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37995" y="6035675"/>
            <a:ext cx="627062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92445" y="1185545"/>
            <a:ext cx="372745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bldLvl="0" animBg="1"/>
      <p:bldP spid="16" grpId="0" bldLvl="0" animBg="1"/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"/>
          <a:stretch>
            <a:fillRect/>
          </a:stretch>
        </p:blipFill>
        <p:spPr>
          <a:xfrm>
            <a:off x="1775460" y="908685"/>
            <a:ext cx="10225495" cy="574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499225" y="2414270"/>
            <a:ext cx="2873375" cy="132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7360" y="2414270"/>
            <a:ext cx="3320415" cy="275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78940" y="5237480"/>
            <a:ext cx="436626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6499225" y="3869690"/>
            <a:ext cx="4048125" cy="181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2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/>
          <a:stretch>
            <a:fillRect/>
          </a:stretch>
        </p:blipFill>
        <p:spPr>
          <a:xfrm>
            <a:off x="2232025" y="828040"/>
            <a:ext cx="9264105" cy="506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93925" y="2228215"/>
            <a:ext cx="2940050" cy="136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93925" y="3724275"/>
            <a:ext cx="3714115" cy="157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816090" y="2060575"/>
            <a:ext cx="3300730" cy="21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887845" y="4149090"/>
            <a:ext cx="3928745" cy="21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3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39816" y="4837263"/>
            <a:ext cx="378617" cy="4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2457954"/>
            <a:ext cx="409523" cy="4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24990" y="3657600"/>
            <a:ext cx="943546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6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03705" y="5229225"/>
            <a:ext cx="625792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53870" y="6120765"/>
            <a:ext cx="747966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967980" y="5300980"/>
            <a:ext cx="28117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