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05735" y="2426335"/>
            <a:ext cx="70008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35730" y="3284855"/>
            <a:ext cx="49053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6"/>
          <a:stretch>
            <a:fillRect/>
          </a:stretch>
        </p:blipFill>
        <p:spPr>
          <a:xfrm>
            <a:off x="1416050" y="1052830"/>
            <a:ext cx="10224860" cy="468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05230"/>
            <a:ext cx="488950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925" y="1308100"/>
            <a:ext cx="4502785" cy="2487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836930"/>
            <a:ext cx="8766810" cy="601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343660" y="972185"/>
            <a:ext cx="9937205" cy="4612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4522" y="1324602"/>
            <a:ext cx="342857" cy="4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093" y="2458646"/>
            <a:ext cx="285714" cy="40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4998" y="3163850"/>
            <a:ext cx="342857" cy="4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5950" y="4297894"/>
            <a:ext cx="333333" cy="41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9760" y="4631437"/>
            <a:ext cx="342857" cy="4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6427" y="4993569"/>
            <a:ext cx="342857" cy="4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9251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225800" y="5751830"/>
            <a:ext cx="129730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999480" y="5733415"/>
            <a:ext cx="133540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8951595" y="5733415"/>
            <a:ext cx="129730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89"/>
          <a:stretch>
            <a:fillRect/>
          </a:stretch>
        </p:blipFill>
        <p:spPr>
          <a:xfrm>
            <a:off x="1541145" y="1043940"/>
            <a:ext cx="9883230" cy="352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08860" y="3356610"/>
            <a:ext cx="132524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5765165" y="3284855"/>
            <a:ext cx="1151890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9048115" y="3284855"/>
            <a:ext cx="132524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72000"/>
            <a:ext cx="85822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381701" y="3469766"/>
            <a:ext cx="438952" cy="44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1701" y="5861566"/>
            <a:ext cx="438952" cy="44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2458260"/>
            <a:ext cx="285714" cy="4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2448733"/>
            <a:ext cx="342858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2801243"/>
            <a:ext cx="295238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48571" y="3163281"/>
            <a:ext cx="628571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8095" y="3163281"/>
            <a:ext cx="638095" cy="41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00952" y="4316085"/>
            <a:ext cx="342857" cy="42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095" y="2534841"/>
            <a:ext cx="285714" cy="4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2534841"/>
            <a:ext cx="342857" cy="4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7619" y="2887434"/>
            <a:ext cx="342857" cy="4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000" y="3240026"/>
            <a:ext cx="352380" cy="4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6666" y="3240026"/>
            <a:ext cx="342857" cy="41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>
            <a:fillRect/>
          </a:stretch>
        </p:blipFill>
        <p:spPr>
          <a:xfrm>
            <a:off x="1559560" y="3860800"/>
            <a:ext cx="8641170" cy="109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130898" y="4118891"/>
            <a:ext cx="342857" cy="43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48571" y="2412773"/>
            <a:ext cx="295238" cy="41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2412773"/>
            <a:ext cx="342857" cy="41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7619" y="2756269"/>
            <a:ext cx="333333" cy="41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0000" y="3109306"/>
            <a:ext cx="342857" cy="42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96190" y="3109306"/>
            <a:ext cx="333333" cy="42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76" y="4244750"/>
            <a:ext cx="333333" cy="42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9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204720"/>
            <a:ext cx="4918710" cy="26104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190" y="2277110"/>
            <a:ext cx="4387850" cy="2480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