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3705" y="2924810"/>
            <a:ext cx="8820150" cy="862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2349500"/>
            <a:ext cx="5473700" cy="450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520055" y="5445125"/>
            <a:ext cx="78613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-26670"/>
            <a:ext cx="8455025" cy="268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935730" y="6066790"/>
            <a:ext cx="90360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8112125" y="5373370"/>
            <a:ext cx="65849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528435" y="6021705"/>
            <a:ext cx="113919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908500"/>
            <a:ext cx="8469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4640" y="3077210"/>
            <a:ext cx="105219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6661" y="4143363"/>
            <a:ext cx="903669" cy="43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0587" y="6078305"/>
            <a:ext cx="985821" cy="41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10800000" cy="481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81665" y="2677200"/>
            <a:ext cx="1209523" cy="5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4522" y="2667674"/>
            <a:ext cx="1152380" cy="5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9760" y="2667674"/>
            <a:ext cx="1266666" cy="5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3093" y="3896562"/>
            <a:ext cx="1266666" cy="5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24522" y="3896562"/>
            <a:ext cx="1152380" cy="5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48331" y="3896562"/>
            <a:ext cx="1209523" cy="5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62617" y="5125450"/>
            <a:ext cx="1257142" cy="53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4998" y="5125450"/>
            <a:ext cx="1209523" cy="5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48331" y="5115923"/>
            <a:ext cx="1152380" cy="5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5055" y="4364355"/>
            <a:ext cx="65532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0952" y="5441077"/>
            <a:ext cx="819047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476" y="5441077"/>
            <a:ext cx="847619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80255"/>
            <a:ext cx="8934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41905" y="5006975"/>
            <a:ext cx="380047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5400" y="5599430"/>
            <a:ext cx="5177790" cy="8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2565" y="4587240"/>
            <a:ext cx="451802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0665" y="5405120"/>
            <a:ext cx="8479155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125" y="612140"/>
            <a:ext cx="8524240" cy="403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4437380"/>
            <a:ext cx="8524240" cy="251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711364" y="4653082"/>
            <a:ext cx="4352380" cy="4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855595" y="5445125"/>
            <a:ext cx="45935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927350" y="6236970"/>
            <a:ext cx="61734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692785"/>
            <a:ext cx="7900035" cy="404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665" y="4580890"/>
            <a:ext cx="7900035" cy="251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783840" y="4725035"/>
            <a:ext cx="45599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910840" y="5508625"/>
            <a:ext cx="45599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3143885" y="6237605"/>
            <a:ext cx="648144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2023-12-12T09:33:42Z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