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670" y="2997200"/>
            <a:ext cx="1129919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9936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044065" y="4098925"/>
            <a:ext cx="3423285" cy="80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17526" y="5294191"/>
            <a:ext cx="4451463" cy="42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44065" y="5972810"/>
            <a:ext cx="872744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745"/>
            <a:ext cx="9699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973388" y="5980519"/>
            <a:ext cx="1428357" cy="38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90"/>
          <a:stretch>
            <a:fillRect/>
          </a:stretch>
        </p:blipFill>
        <p:spPr>
          <a:xfrm>
            <a:off x="3431540" y="980440"/>
            <a:ext cx="6049100" cy="311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5735" y="1361843"/>
            <a:ext cx="1600000" cy="4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5735" y="2439831"/>
            <a:ext cx="1590476" cy="41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5735" y="3508279"/>
            <a:ext cx="1590476" cy="4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980255"/>
            <a:ext cx="8678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914856" y="6165786"/>
            <a:ext cx="780643" cy="34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7966" y="6165786"/>
            <a:ext cx="528082" cy="34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10800000" cy="5408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0994" y="1467978"/>
            <a:ext cx="971428" cy="42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4327" y="1467978"/>
            <a:ext cx="1276190" cy="42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9565" y="2669772"/>
            <a:ext cx="1257142" cy="42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0041" y="2669772"/>
            <a:ext cx="971429" cy="42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60041" y="5006593"/>
            <a:ext cx="1352380" cy="41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100089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440997" y="3885677"/>
            <a:ext cx="900274" cy="38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49823" y="5007641"/>
            <a:ext cx="317743" cy="38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7856" y="6120769"/>
            <a:ext cx="317742" cy="38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3994888"/>
            <a:ext cx="657142" cy="41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1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679434" y="3694253"/>
            <a:ext cx="450675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79434" y="5983830"/>
            <a:ext cx="450675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1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2584629"/>
            <a:ext cx="476190" cy="42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980" y="972000"/>
            <a:ext cx="8556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94942" y="2315748"/>
            <a:ext cx="1463861" cy="33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0523" y="2315748"/>
            <a:ext cx="1705323" cy="33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919605" y="3140710"/>
            <a:ext cx="3683635" cy="329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6308090" y="2924810"/>
            <a:ext cx="4597400" cy="329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3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35" y="828490"/>
            <a:ext cx="10477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9940" y="1392470"/>
            <a:ext cx="2097390" cy="41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8152" y="1392470"/>
            <a:ext cx="2097390" cy="41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27760" y="2205355"/>
            <a:ext cx="5056505" cy="329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6384290" y="2277110"/>
            <a:ext cx="5056505" cy="429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3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