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883" y="3203456"/>
            <a:ext cx="11400234" cy="4510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67D249-8308-6F6A-FFC1-6481A7B5B4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9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2C8257-6EA6-AC55-9E88-A78EAC6DF09E}"/>
              </a:ext>
            </a:extLst>
          </p:cNvPr>
          <p:cNvSpPr/>
          <p:nvPr/>
        </p:nvSpPr>
        <p:spPr bwMode="white">
          <a:xfrm>
            <a:off x="2500952" y="2802058"/>
            <a:ext cx="1171428" cy="43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26C4C5-B0D4-F16E-9A25-BD9CEC60BD12}"/>
              </a:ext>
            </a:extLst>
          </p:cNvPr>
          <p:cNvSpPr/>
          <p:nvPr/>
        </p:nvSpPr>
        <p:spPr bwMode="white">
          <a:xfrm>
            <a:off x="2500952" y="3659898"/>
            <a:ext cx="1057142" cy="42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4EBE94-0916-D205-CA52-AD2139A92C04}"/>
              </a:ext>
            </a:extLst>
          </p:cNvPr>
          <p:cNvSpPr/>
          <p:nvPr/>
        </p:nvSpPr>
        <p:spPr bwMode="white">
          <a:xfrm>
            <a:off x="2491428" y="4508206"/>
            <a:ext cx="447619" cy="42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0" y="1844824"/>
            <a:ext cx="2046733" cy="90993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5255367"/>
            <a:ext cx="2304256" cy="9099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55B288-AFDC-7A9D-3F06-6691DCA9C1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2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2075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CCA014-6F50-E4CD-C9B1-FB9CFE919E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1434122"/>
            <a:ext cx="7056784" cy="101914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356992"/>
            <a:ext cx="7056784" cy="101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632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95AB4A-8224-D649-694B-D3CBCE4A71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1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2611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3DE161-251C-9C7B-6B67-C63F86299C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6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6B18D8-33F2-C599-5BC5-90260197A65C}"/>
              </a:ext>
            </a:extLst>
          </p:cNvPr>
          <p:cNvSpPr/>
          <p:nvPr/>
        </p:nvSpPr>
        <p:spPr bwMode="white">
          <a:xfrm>
            <a:off x="1224761" y="4385951"/>
            <a:ext cx="323809" cy="3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776D6E-93E8-D953-1676-6A18A641BAAA}"/>
              </a:ext>
            </a:extLst>
          </p:cNvPr>
          <p:cNvSpPr/>
          <p:nvPr/>
        </p:nvSpPr>
        <p:spPr bwMode="white">
          <a:xfrm>
            <a:off x="1262857" y="5053483"/>
            <a:ext cx="257142" cy="3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1D6CE3-A854-7E46-1429-998EF2A53560}"/>
              </a:ext>
            </a:extLst>
          </p:cNvPr>
          <p:cNvSpPr/>
          <p:nvPr/>
        </p:nvSpPr>
        <p:spPr bwMode="white">
          <a:xfrm>
            <a:off x="1224761" y="5730552"/>
            <a:ext cx="323809" cy="3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1682398"/>
            <a:ext cx="7200800" cy="1786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399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2024-01-09T08:33:31Z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