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506" y="3128346"/>
            <a:ext cx="9900989" cy="601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E041F-FBBF-5855-3088-4CD33C187B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EE9025-9014-EA30-FC40-6C84C34B7816}"/>
              </a:ext>
            </a:extLst>
          </p:cNvPr>
          <p:cNvSpPr/>
          <p:nvPr/>
        </p:nvSpPr>
        <p:spPr bwMode="white">
          <a:xfrm>
            <a:off x="2005714" y="1839705"/>
            <a:ext cx="295238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3B41FB-6266-E959-C43A-0B6290E044CF}"/>
              </a:ext>
            </a:extLst>
          </p:cNvPr>
          <p:cNvSpPr/>
          <p:nvPr/>
        </p:nvSpPr>
        <p:spPr bwMode="white">
          <a:xfrm>
            <a:off x="1958095" y="3784892"/>
            <a:ext cx="380952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163845-0114-FCFF-ADA4-ED7DE4A79A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7FE5E5-73FF-CFFB-14B5-75701360F3AF}"/>
              </a:ext>
            </a:extLst>
          </p:cNvPr>
          <p:cNvSpPr/>
          <p:nvPr/>
        </p:nvSpPr>
        <p:spPr bwMode="white">
          <a:xfrm>
            <a:off x="1224761" y="1115151"/>
            <a:ext cx="314285" cy="34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30DC16-79F9-C603-86AA-862DAB05F226}"/>
              </a:ext>
            </a:extLst>
          </p:cNvPr>
          <p:cNvSpPr/>
          <p:nvPr/>
        </p:nvSpPr>
        <p:spPr bwMode="white">
          <a:xfrm>
            <a:off x="1234285" y="2422603"/>
            <a:ext cx="304761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A743C4-201F-7A7C-5393-27B6591BE3AC}"/>
              </a:ext>
            </a:extLst>
          </p:cNvPr>
          <p:cNvSpPr/>
          <p:nvPr/>
        </p:nvSpPr>
        <p:spPr bwMode="white">
          <a:xfrm>
            <a:off x="1234285" y="3720512"/>
            <a:ext cx="304761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4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8112E-3080-0DEF-B42E-BAF18FEB6B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D9F13F-A144-38A5-CB37-E06CC637066A}"/>
              </a:ext>
            </a:extLst>
          </p:cNvPr>
          <p:cNvSpPr/>
          <p:nvPr/>
        </p:nvSpPr>
        <p:spPr bwMode="white">
          <a:xfrm>
            <a:off x="2005714" y="3810877"/>
            <a:ext cx="295238" cy="3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4F8183-E1AF-4011-1227-7D150B45CABF}"/>
              </a:ext>
            </a:extLst>
          </p:cNvPr>
          <p:cNvSpPr/>
          <p:nvPr/>
        </p:nvSpPr>
        <p:spPr bwMode="white">
          <a:xfrm>
            <a:off x="1986666" y="4449148"/>
            <a:ext cx="323809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E5CA35-10E8-593D-736B-2A44393F55FD}"/>
              </a:ext>
            </a:extLst>
          </p:cNvPr>
          <p:cNvSpPr/>
          <p:nvPr/>
        </p:nvSpPr>
        <p:spPr bwMode="white">
          <a:xfrm>
            <a:off x="1996190" y="5106472"/>
            <a:ext cx="323809" cy="3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074555-C6AE-F29D-60B9-671F3E5E1A49}"/>
              </a:ext>
            </a:extLst>
          </p:cNvPr>
          <p:cNvSpPr/>
          <p:nvPr/>
        </p:nvSpPr>
        <p:spPr bwMode="white">
          <a:xfrm>
            <a:off x="1958095" y="5754270"/>
            <a:ext cx="371428" cy="3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7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49C70-458B-7A4B-DA61-AC81E5FF24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684386" cy="4033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D5263D-23D4-5DDD-8EAE-BF0B2B966566}"/>
              </a:ext>
            </a:extLst>
          </p:cNvPr>
          <p:cNvSpPr/>
          <p:nvPr/>
        </p:nvSpPr>
        <p:spPr bwMode="white">
          <a:xfrm>
            <a:off x="7608168" y="2204864"/>
            <a:ext cx="360040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B596E8-07B8-50DD-74B6-296E60E788C5}"/>
              </a:ext>
            </a:extLst>
          </p:cNvPr>
          <p:cNvSpPr/>
          <p:nvPr/>
        </p:nvSpPr>
        <p:spPr bwMode="white">
          <a:xfrm>
            <a:off x="7966242" y="2804384"/>
            <a:ext cx="304761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612FB9-0D0A-18B5-E2E2-45DD346E629D}"/>
              </a:ext>
            </a:extLst>
          </p:cNvPr>
          <p:cNvSpPr/>
          <p:nvPr/>
        </p:nvSpPr>
        <p:spPr bwMode="white">
          <a:xfrm>
            <a:off x="3215680" y="3642344"/>
            <a:ext cx="36004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5E72B4-C2AB-581F-403A-E5A81F0D245A}"/>
              </a:ext>
            </a:extLst>
          </p:cNvPr>
          <p:cNvSpPr/>
          <p:nvPr/>
        </p:nvSpPr>
        <p:spPr bwMode="white">
          <a:xfrm>
            <a:off x="6096000" y="4293096"/>
            <a:ext cx="285714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224CE68-B944-F4EC-E4CD-4AC69FA6D1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4" b="1484"/>
          <a:stretch/>
        </p:blipFill>
        <p:spPr>
          <a:xfrm>
            <a:off x="1416639" y="4747144"/>
            <a:ext cx="9684386" cy="2066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85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2024-01-09T09:06:15Z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