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349" y="3128867"/>
            <a:ext cx="10115302" cy="6002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9842FB-E2E5-A80A-5B74-13F1370BBB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3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E1C09C-37E3-A28C-FEC7-64F68951BA20}"/>
              </a:ext>
            </a:extLst>
          </p:cNvPr>
          <p:cNvSpPr/>
          <p:nvPr/>
        </p:nvSpPr>
        <p:spPr bwMode="white">
          <a:xfrm>
            <a:off x="1986666" y="1820481"/>
            <a:ext cx="323809" cy="343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81C2E20-41C2-969F-B97A-06739153C30C}"/>
              </a:ext>
            </a:extLst>
          </p:cNvPr>
          <p:cNvSpPr/>
          <p:nvPr/>
        </p:nvSpPr>
        <p:spPr bwMode="white">
          <a:xfrm>
            <a:off x="1986666" y="3669981"/>
            <a:ext cx="323809" cy="343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F296CA-AB8B-A082-71FA-3D8EF587F0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7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3E78B8-F30D-C280-0D9D-55DFBA51A4C0}"/>
              </a:ext>
            </a:extLst>
          </p:cNvPr>
          <p:cNvSpPr/>
          <p:nvPr/>
        </p:nvSpPr>
        <p:spPr bwMode="white">
          <a:xfrm>
            <a:off x="1196190" y="1095938"/>
            <a:ext cx="371428" cy="324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513F46-210C-63C0-4FE0-2079086C1915}"/>
              </a:ext>
            </a:extLst>
          </p:cNvPr>
          <p:cNvSpPr/>
          <p:nvPr/>
        </p:nvSpPr>
        <p:spPr bwMode="white">
          <a:xfrm>
            <a:off x="1234285" y="2325787"/>
            <a:ext cx="304761" cy="324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29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962626-2B95-B0F8-7FD0-BA3A4467AA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4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307941"/>
            <a:ext cx="8820000" cy="93533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8371" y="3724776"/>
            <a:ext cx="8820000" cy="93533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8371" y="5157960"/>
            <a:ext cx="8820000" cy="935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792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ADA87B-B510-D048-C47E-9416D9004F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6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484784"/>
            <a:ext cx="8856984" cy="93533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9280" y="2933148"/>
            <a:ext cx="8917160" cy="93533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860" y="4355866"/>
            <a:ext cx="8820000" cy="935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643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8ECED7-2F29-867E-3D40-318A4E3E68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0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8B0040-E7F0-C14C-15B8-5BFE7FCFC16B}"/>
              </a:ext>
            </a:extLst>
          </p:cNvPr>
          <p:cNvSpPr/>
          <p:nvPr/>
        </p:nvSpPr>
        <p:spPr bwMode="white">
          <a:xfrm>
            <a:off x="2424761" y="4725657"/>
            <a:ext cx="476190" cy="314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891802-D0FE-6ED8-F61F-97F10E3D8F31}"/>
              </a:ext>
            </a:extLst>
          </p:cNvPr>
          <p:cNvSpPr/>
          <p:nvPr/>
        </p:nvSpPr>
        <p:spPr bwMode="white">
          <a:xfrm>
            <a:off x="4786666" y="4716130"/>
            <a:ext cx="504761" cy="323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FD250D-247C-9FEA-8EE1-34FE25DCFAB4}"/>
              </a:ext>
            </a:extLst>
          </p:cNvPr>
          <p:cNvSpPr/>
          <p:nvPr/>
        </p:nvSpPr>
        <p:spPr bwMode="white">
          <a:xfrm>
            <a:off x="7634285" y="4716130"/>
            <a:ext cx="476190" cy="323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CC6B63C-97D2-7CB9-8CB1-DCA563AEA00A}"/>
              </a:ext>
            </a:extLst>
          </p:cNvPr>
          <p:cNvSpPr/>
          <p:nvPr/>
        </p:nvSpPr>
        <p:spPr bwMode="white">
          <a:xfrm>
            <a:off x="10272380" y="4716130"/>
            <a:ext cx="476190" cy="323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488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2024-01-09T07:46:02Z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