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593" y="3104652"/>
            <a:ext cx="10878815" cy="648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A10FFE-9946-3907-9A82-DD89484E1E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FCCFA5-DFAD-24D2-A1FB-031AC86B8870}"/>
              </a:ext>
            </a:extLst>
          </p:cNvPr>
          <p:cNvSpPr/>
          <p:nvPr/>
        </p:nvSpPr>
        <p:spPr bwMode="white">
          <a:xfrm>
            <a:off x="2024761" y="3450711"/>
            <a:ext cx="266666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4D65CD-1B95-4353-EC85-BF561C37DBAF}"/>
              </a:ext>
            </a:extLst>
          </p:cNvPr>
          <p:cNvSpPr/>
          <p:nvPr/>
        </p:nvSpPr>
        <p:spPr bwMode="white">
          <a:xfrm>
            <a:off x="1986666" y="3994121"/>
            <a:ext cx="333333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54B25C-4682-AFD8-2EFE-C6502BC06B9E}"/>
              </a:ext>
            </a:extLst>
          </p:cNvPr>
          <p:cNvSpPr/>
          <p:nvPr/>
        </p:nvSpPr>
        <p:spPr bwMode="white">
          <a:xfrm>
            <a:off x="2024761" y="4537530"/>
            <a:ext cx="266666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F36E58-297A-1AD7-0132-E49C8E9CF912}"/>
              </a:ext>
            </a:extLst>
          </p:cNvPr>
          <p:cNvSpPr/>
          <p:nvPr/>
        </p:nvSpPr>
        <p:spPr bwMode="white">
          <a:xfrm>
            <a:off x="1986666" y="5080940"/>
            <a:ext cx="333333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82AB35-BA95-F244-F49D-F0C4EDCFD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8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C6F77B-D67A-B4F6-590A-3D90427DF873}"/>
              </a:ext>
            </a:extLst>
          </p:cNvPr>
          <p:cNvSpPr/>
          <p:nvPr/>
        </p:nvSpPr>
        <p:spPr bwMode="white">
          <a:xfrm>
            <a:off x="2005714" y="1753457"/>
            <a:ext cx="295238" cy="32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F1B2A8-B352-116A-5AA6-4C090BD7FF04}"/>
              </a:ext>
            </a:extLst>
          </p:cNvPr>
          <p:cNvSpPr/>
          <p:nvPr/>
        </p:nvSpPr>
        <p:spPr bwMode="white">
          <a:xfrm>
            <a:off x="1958095" y="3383081"/>
            <a:ext cx="380952" cy="32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79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CA3DD-4A9C-5BA8-B566-DAA51E8CC9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093746-4FC5-8FCD-D106-E77A32008F6E}"/>
              </a:ext>
            </a:extLst>
          </p:cNvPr>
          <p:cNvSpPr/>
          <p:nvPr/>
        </p:nvSpPr>
        <p:spPr bwMode="white">
          <a:xfrm>
            <a:off x="1234285" y="1057744"/>
            <a:ext cx="304761" cy="3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346381-2870-F952-B6F5-C8D65D526163}"/>
              </a:ext>
            </a:extLst>
          </p:cNvPr>
          <p:cNvSpPr/>
          <p:nvPr/>
        </p:nvSpPr>
        <p:spPr bwMode="white">
          <a:xfrm>
            <a:off x="1224761" y="2686898"/>
            <a:ext cx="314285" cy="33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26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F0CB37-8894-CA2D-ECA8-85342A3450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71A500-479C-0475-75AA-622EBFF54089}"/>
              </a:ext>
            </a:extLst>
          </p:cNvPr>
          <p:cNvSpPr/>
          <p:nvPr/>
        </p:nvSpPr>
        <p:spPr bwMode="white">
          <a:xfrm>
            <a:off x="3177142" y="1753475"/>
            <a:ext cx="371428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56D965-A8F8-21C2-A301-67487A6D3070}"/>
              </a:ext>
            </a:extLst>
          </p:cNvPr>
          <p:cNvSpPr/>
          <p:nvPr/>
        </p:nvSpPr>
        <p:spPr bwMode="white">
          <a:xfrm>
            <a:off x="3262857" y="2839917"/>
            <a:ext cx="314285" cy="333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C6F5C9-1087-A5DD-C598-E87C15F230BB}"/>
              </a:ext>
            </a:extLst>
          </p:cNvPr>
          <p:cNvSpPr/>
          <p:nvPr/>
        </p:nvSpPr>
        <p:spPr bwMode="white">
          <a:xfrm>
            <a:off x="3205714" y="4469580"/>
            <a:ext cx="304761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92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12A13C-86B2-79FF-D1EC-7301F83537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619558-193E-CCEA-BF68-B7B9238B3F29}"/>
              </a:ext>
            </a:extLst>
          </p:cNvPr>
          <p:cNvSpPr/>
          <p:nvPr/>
        </p:nvSpPr>
        <p:spPr bwMode="white">
          <a:xfrm>
            <a:off x="3920000" y="2780929"/>
            <a:ext cx="70725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17351"/>
          <a:stretch/>
        </p:blipFill>
        <p:spPr>
          <a:xfrm>
            <a:off x="3359696" y="3517379"/>
            <a:ext cx="8028000" cy="70370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/>
          <a:srcRect b="17351"/>
          <a:stretch/>
        </p:blipFill>
        <p:spPr>
          <a:xfrm>
            <a:off x="3215680" y="4253245"/>
            <a:ext cx="8208000" cy="70680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b="17351"/>
          <a:stretch/>
        </p:blipFill>
        <p:spPr>
          <a:xfrm>
            <a:off x="3215680" y="4968384"/>
            <a:ext cx="8208000" cy="70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75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