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18" y="3086100"/>
            <a:ext cx="10691564" cy="562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6543B-7A11-F75D-B8E5-501083DE8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F8664A-ABAF-7053-D447-6A1156B1B638}"/>
              </a:ext>
            </a:extLst>
          </p:cNvPr>
          <p:cNvSpPr/>
          <p:nvPr/>
        </p:nvSpPr>
        <p:spPr bwMode="white">
          <a:xfrm>
            <a:off x="9415238" y="1988840"/>
            <a:ext cx="800000" cy="40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786125"/>
            <a:ext cx="1656184" cy="7482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3846"/>
          <a:stretch/>
        </p:blipFill>
        <p:spPr>
          <a:xfrm>
            <a:off x="5159896" y="3645024"/>
            <a:ext cx="1818000" cy="7556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22215"/>
          <a:stretch/>
        </p:blipFill>
        <p:spPr>
          <a:xfrm>
            <a:off x="3539217" y="4493812"/>
            <a:ext cx="1260639" cy="732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11398-9017-8FBC-54E9-48E810D6D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2E13A-FC8A-8C23-89BD-4BE93252E7D9}"/>
              </a:ext>
            </a:extLst>
          </p:cNvPr>
          <p:cNvSpPr/>
          <p:nvPr/>
        </p:nvSpPr>
        <p:spPr bwMode="white">
          <a:xfrm>
            <a:off x="2005714" y="1867307"/>
            <a:ext cx="295238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DFAD2F-270C-E1EA-3831-999EC5A70034}"/>
              </a:ext>
            </a:extLst>
          </p:cNvPr>
          <p:cNvSpPr/>
          <p:nvPr/>
        </p:nvSpPr>
        <p:spPr bwMode="white">
          <a:xfrm>
            <a:off x="1986666" y="3210268"/>
            <a:ext cx="323809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FECEAD-2F56-AA2C-53C1-87082C726C0B}"/>
              </a:ext>
            </a:extLst>
          </p:cNvPr>
          <p:cNvSpPr/>
          <p:nvPr/>
        </p:nvSpPr>
        <p:spPr bwMode="white">
          <a:xfrm>
            <a:off x="1986666" y="4543705"/>
            <a:ext cx="323809" cy="34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0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D92F6-5F45-65A2-243A-D47597840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77F2D5-F340-D815-8143-3020AD1FA7FC}"/>
              </a:ext>
            </a:extLst>
          </p:cNvPr>
          <p:cNvSpPr/>
          <p:nvPr/>
        </p:nvSpPr>
        <p:spPr bwMode="white">
          <a:xfrm>
            <a:off x="1986666" y="1907257"/>
            <a:ext cx="323809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118E87-BE71-E382-0760-D7EDD9E2A0AE}"/>
              </a:ext>
            </a:extLst>
          </p:cNvPr>
          <p:cNvSpPr/>
          <p:nvPr/>
        </p:nvSpPr>
        <p:spPr bwMode="white">
          <a:xfrm>
            <a:off x="1958095" y="2584842"/>
            <a:ext cx="380952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E4888F-28EC-9E88-27C9-6A772CFD90EC}"/>
              </a:ext>
            </a:extLst>
          </p:cNvPr>
          <p:cNvSpPr/>
          <p:nvPr/>
        </p:nvSpPr>
        <p:spPr bwMode="white">
          <a:xfrm>
            <a:off x="2005714" y="3252883"/>
            <a:ext cx="295238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8FCE04-FBD4-6E10-FA39-867C5AC41F5F}"/>
              </a:ext>
            </a:extLst>
          </p:cNvPr>
          <p:cNvSpPr/>
          <p:nvPr/>
        </p:nvSpPr>
        <p:spPr bwMode="white">
          <a:xfrm>
            <a:off x="1996190" y="3920924"/>
            <a:ext cx="323809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AE2BC2-2F93-75F8-3D93-BBC1CD9CC1DA}"/>
              </a:ext>
            </a:extLst>
          </p:cNvPr>
          <p:cNvSpPr/>
          <p:nvPr/>
        </p:nvSpPr>
        <p:spPr bwMode="white">
          <a:xfrm>
            <a:off x="2015238" y="4598509"/>
            <a:ext cx="276190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A948B-4E0A-1484-5B50-0805788C28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50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AF5D2-D694-3340-9DBB-3156E641A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AC0C3A-3C0D-DFC1-AF8A-BCB243F7E258}"/>
              </a:ext>
            </a:extLst>
          </p:cNvPr>
          <p:cNvSpPr/>
          <p:nvPr/>
        </p:nvSpPr>
        <p:spPr bwMode="white">
          <a:xfrm>
            <a:off x="8062857" y="1076799"/>
            <a:ext cx="1104761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7C7C93-9B06-08BD-B577-59099B0FA43E}"/>
              </a:ext>
            </a:extLst>
          </p:cNvPr>
          <p:cNvSpPr/>
          <p:nvPr/>
        </p:nvSpPr>
        <p:spPr bwMode="white">
          <a:xfrm>
            <a:off x="1805714" y="1924721"/>
            <a:ext cx="1152380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5D86E3-0EF1-55B8-1520-6F1EE719C1F6}"/>
              </a:ext>
            </a:extLst>
          </p:cNvPr>
          <p:cNvSpPr/>
          <p:nvPr/>
        </p:nvSpPr>
        <p:spPr bwMode="white">
          <a:xfrm>
            <a:off x="4100952" y="2763117"/>
            <a:ext cx="333333" cy="4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F16232-FEBA-E14D-5C4B-476EDFF67EB8}"/>
              </a:ext>
            </a:extLst>
          </p:cNvPr>
          <p:cNvSpPr/>
          <p:nvPr/>
        </p:nvSpPr>
        <p:spPr bwMode="white">
          <a:xfrm>
            <a:off x="5300952" y="2763116"/>
            <a:ext cx="714285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8A5247-85C2-0635-ED36-28C7DABB6285}"/>
              </a:ext>
            </a:extLst>
          </p:cNvPr>
          <p:cNvSpPr/>
          <p:nvPr/>
        </p:nvSpPr>
        <p:spPr bwMode="white">
          <a:xfrm>
            <a:off x="5148571" y="3611038"/>
            <a:ext cx="695238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28B06BF-DE9C-1B11-5B70-99208012DEF9}"/>
              </a:ext>
            </a:extLst>
          </p:cNvPr>
          <p:cNvSpPr/>
          <p:nvPr/>
        </p:nvSpPr>
        <p:spPr bwMode="white">
          <a:xfrm>
            <a:off x="7386666" y="3601511"/>
            <a:ext cx="714285" cy="4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DCAFE1-0470-4B52-E1FE-9C972E271EF9}"/>
              </a:ext>
            </a:extLst>
          </p:cNvPr>
          <p:cNvSpPr/>
          <p:nvPr/>
        </p:nvSpPr>
        <p:spPr bwMode="white">
          <a:xfrm>
            <a:off x="8939047" y="3611038"/>
            <a:ext cx="1133333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12D5815-B3DC-F6A9-6656-C2569D0E7DB6}"/>
              </a:ext>
            </a:extLst>
          </p:cNvPr>
          <p:cNvSpPr/>
          <p:nvPr/>
        </p:nvSpPr>
        <p:spPr bwMode="white">
          <a:xfrm>
            <a:off x="3986666" y="3611039"/>
            <a:ext cx="333333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000" y="1924721"/>
            <a:ext cx="1956304" cy="7482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r="4441"/>
          <a:stretch/>
        </p:blipFill>
        <p:spPr>
          <a:xfrm>
            <a:off x="8939047" y="1924721"/>
            <a:ext cx="1549441" cy="74820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r="3788"/>
          <a:stretch/>
        </p:blipFill>
        <p:spPr>
          <a:xfrm>
            <a:off x="7939526" y="2758353"/>
            <a:ext cx="1890000" cy="74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4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