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37" y="3095097"/>
            <a:ext cx="11045527" cy="667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4B4BA-4BDD-46BE-3678-988C42186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3B2E07-8CD3-3431-B80D-6808BBC32725}"/>
              </a:ext>
            </a:extLst>
          </p:cNvPr>
          <p:cNvSpPr/>
          <p:nvPr/>
        </p:nvSpPr>
        <p:spPr bwMode="white">
          <a:xfrm>
            <a:off x="1986666" y="1830309"/>
            <a:ext cx="323809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DB4631-7BFF-A4BA-1F42-6F242C74AFBE}"/>
              </a:ext>
            </a:extLst>
          </p:cNvPr>
          <p:cNvSpPr/>
          <p:nvPr/>
        </p:nvSpPr>
        <p:spPr bwMode="white">
          <a:xfrm>
            <a:off x="1958095" y="3031941"/>
            <a:ext cx="371428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3B712E-52D6-2828-4396-2836E3236291}"/>
              </a:ext>
            </a:extLst>
          </p:cNvPr>
          <p:cNvSpPr/>
          <p:nvPr/>
        </p:nvSpPr>
        <p:spPr bwMode="white">
          <a:xfrm>
            <a:off x="2005714" y="4224037"/>
            <a:ext cx="295238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5E071-3BE6-DEB5-C09C-A520E31E7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4EF3A-607F-916A-C7D4-F02432000DE9}"/>
              </a:ext>
            </a:extLst>
          </p:cNvPr>
          <p:cNvSpPr/>
          <p:nvPr/>
        </p:nvSpPr>
        <p:spPr bwMode="white">
          <a:xfrm>
            <a:off x="1196190" y="1115031"/>
            <a:ext cx="371428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A51312-0D9D-D3C6-277B-0797893222FD}"/>
              </a:ext>
            </a:extLst>
          </p:cNvPr>
          <p:cNvSpPr/>
          <p:nvPr/>
        </p:nvSpPr>
        <p:spPr bwMode="white">
          <a:xfrm>
            <a:off x="1196190" y="2316493"/>
            <a:ext cx="371428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1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69A85-5C31-EBAF-F772-E06E37FCB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134465-3A16-BA64-2B9B-90E6A699089A}"/>
              </a:ext>
            </a:extLst>
          </p:cNvPr>
          <p:cNvSpPr/>
          <p:nvPr/>
        </p:nvSpPr>
        <p:spPr bwMode="white">
          <a:xfrm>
            <a:off x="2481904" y="3717033"/>
            <a:ext cx="39741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0" y="4536000"/>
            <a:ext cx="6480720" cy="7580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000" y="5348730"/>
            <a:ext cx="6480720" cy="7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3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FD6AB-1FD6-37B3-7B74-C41C30C9A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66A61-D92F-7A28-79DF-ADF635382F55}"/>
              </a:ext>
            </a:extLst>
          </p:cNvPr>
          <p:cNvSpPr/>
          <p:nvPr/>
        </p:nvSpPr>
        <p:spPr bwMode="white">
          <a:xfrm>
            <a:off x="1777142" y="2852936"/>
            <a:ext cx="39588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1046CA-5F30-D2B4-878B-714E66D6947C}"/>
              </a:ext>
            </a:extLst>
          </p:cNvPr>
          <p:cNvSpPr/>
          <p:nvPr/>
        </p:nvSpPr>
        <p:spPr bwMode="white">
          <a:xfrm>
            <a:off x="1177142" y="4437112"/>
            <a:ext cx="112380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119" y="3679099"/>
            <a:ext cx="6480720" cy="7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82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19648-01E0-E50C-FDA2-6EA96CC6E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C46BD7-DE57-1142-50A8-889261D95F3A}"/>
              </a:ext>
            </a:extLst>
          </p:cNvPr>
          <p:cNvSpPr/>
          <p:nvPr/>
        </p:nvSpPr>
        <p:spPr bwMode="white">
          <a:xfrm>
            <a:off x="3196190" y="3706146"/>
            <a:ext cx="266666" cy="2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8DF79-66D2-2300-A7F3-C9DAB014C6E4}"/>
              </a:ext>
            </a:extLst>
          </p:cNvPr>
          <p:cNvSpPr/>
          <p:nvPr/>
        </p:nvSpPr>
        <p:spPr bwMode="white">
          <a:xfrm>
            <a:off x="8815238" y="3696620"/>
            <a:ext cx="304761" cy="2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CC0695-604D-826A-795A-5C4E2FAFC12A}"/>
              </a:ext>
            </a:extLst>
          </p:cNvPr>
          <p:cNvSpPr/>
          <p:nvPr/>
        </p:nvSpPr>
        <p:spPr bwMode="white">
          <a:xfrm>
            <a:off x="4967619" y="3934786"/>
            <a:ext cx="304761" cy="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8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