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126" y="3104453"/>
            <a:ext cx="10961748" cy="64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E2051-6B5E-0EC6-9DE2-B125623571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4B2662-430E-BBB1-6C7F-7D3E75CB0FF4}"/>
              </a:ext>
            </a:extLst>
          </p:cNvPr>
          <p:cNvSpPr/>
          <p:nvPr/>
        </p:nvSpPr>
        <p:spPr bwMode="white">
          <a:xfrm>
            <a:off x="4015238" y="2069036"/>
            <a:ext cx="361904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FE7C28-176B-5BF1-9827-9C50672063EA}"/>
              </a:ext>
            </a:extLst>
          </p:cNvPr>
          <p:cNvSpPr/>
          <p:nvPr/>
        </p:nvSpPr>
        <p:spPr bwMode="white">
          <a:xfrm>
            <a:off x="3615238" y="2984823"/>
            <a:ext cx="638095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3DFA30-E2F0-582F-2EBF-47D211FC3F08}"/>
              </a:ext>
            </a:extLst>
          </p:cNvPr>
          <p:cNvSpPr/>
          <p:nvPr/>
        </p:nvSpPr>
        <p:spPr bwMode="white">
          <a:xfrm>
            <a:off x="2739047" y="4463438"/>
            <a:ext cx="476190" cy="4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EB21F7-A4B6-B1A5-602E-A9F4FAD896C5}"/>
              </a:ext>
            </a:extLst>
          </p:cNvPr>
          <p:cNvSpPr/>
          <p:nvPr/>
        </p:nvSpPr>
        <p:spPr bwMode="white">
          <a:xfrm>
            <a:off x="2310476" y="5980211"/>
            <a:ext cx="866666" cy="4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565261"/>
            <a:ext cx="1800200" cy="898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28FEA-B342-EF4D-4D96-1CC7983371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6195"/>
          <a:stretch/>
        </p:blipFill>
        <p:spPr>
          <a:xfrm>
            <a:off x="1847529" y="2370653"/>
            <a:ext cx="9289031" cy="9863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/>
          <a:srcRect b="6195"/>
          <a:stretch/>
        </p:blipFill>
        <p:spPr>
          <a:xfrm>
            <a:off x="1847529" y="3921536"/>
            <a:ext cx="9289031" cy="98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24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42F75-0A55-F975-4332-5954A51A47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b="6195"/>
          <a:stretch/>
        </p:blipFill>
        <p:spPr>
          <a:xfrm>
            <a:off x="1127448" y="1556792"/>
            <a:ext cx="9289031" cy="9863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b="6195"/>
          <a:stretch/>
        </p:blipFill>
        <p:spPr>
          <a:xfrm>
            <a:off x="1150129" y="3098236"/>
            <a:ext cx="9289031" cy="9863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/>
          <a:srcRect b="6195"/>
          <a:stretch/>
        </p:blipFill>
        <p:spPr>
          <a:xfrm>
            <a:off x="1150129" y="4639680"/>
            <a:ext cx="9289031" cy="98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82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3467B-BF5F-EE2F-C9A2-9316B2F844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43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7E5AF0-6C13-8E55-5373-77BA65CF7A2B}"/>
              </a:ext>
            </a:extLst>
          </p:cNvPr>
          <p:cNvSpPr/>
          <p:nvPr/>
        </p:nvSpPr>
        <p:spPr bwMode="white">
          <a:xfrm>
            <a:off x="1986666" y="1652039"/>
            <a:ext cx="323809" cy="33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FC1E5A-32FB-2688-EA81-FEEC068D115B}"/>
              </a:ext>
            </a:extLst>
          </p:cNvPr>
          <p:cNvSpPr/>
          <p:nvPr/>
        </p:nvSpPr>
        <p:spPr bwMode="white">
          <a:xfrm>
            <a:off x="2005714" y="2329466"/>
            <a:ext cx="295238" cy="32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3D887F-85AE-65A6-659E-35AFD930F206}"/>
              </a:ext>
            </a:extLst>
          </p:cNvPr>
          <p:cNvSpPr/>
          <p:nvPr/>
        </p:nvSpPr>
        <p:spPr bwMode="white">
          <a:xfrm>
            <a:off x="1996190" y="2997353"/>
            <a:ext cx="323809" cy="32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E4AD7A-E6AC-7B17-49C5-4228AE3BD234}"/>
              </a:ext>
            </a:extLst>
          </p:cNvPr>
          <p:cNvSpPr/>
          <p:nvPr/>
        </p:nvSpPr>
        <p:spPr bwMode="white">
          <a:xfrm>
            <a:off x="1958095" y="3665240"/>
            <a:ext cx="380952" cy="32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AE8095B-9CE1-39EA-FE7C-85965BB7FD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5" r="33554" b="3334"/>
          <a:stretch/>
        </p:blipFill>
        <p:spPr>
          <a:xfrm>
            <a:off x="2783632" y="4199549"/>
            <a:ext cx="6264696" cy="2577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599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2024-01-09T05:19:24Z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