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168" y="3112011"/>
            <a:ext cx="10821665" cy="633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705AA-E234-2A80-21E4-A4A035A6C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000" y="4581128"/>
            <a:ext cx="1780220" cy="9168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565" y="4581126"/>
            <a:ext cx="1780220" cy="9168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7130" y="4581128"/>
            <a:ext cx="1780220" cy="9168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711" y="4581126"/>
            <a:ext cx="1780220" cy="9168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2276" y="4581126"/>
            <a:ext cx="1780220" cy="916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FEC06-5281-6358-364B-6E6E6E2C02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90B190-6992-F8C2-F5E7-101099FFF76E}"/>
              </a:ext>
            </a:extLst>
          </p:cNvPr>
          <p:cNvSpPr/>
          <p:nvPr/>
        </p:nvSpPr>
        <p:spPr bwMode="white">
          <a:xfrm>
            <a:off x="3577142" y="1658058"/>
            <a:ext cx="800000" cy="4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CDDFC3-494E-03C5-221F-B1B7CFC7B9EA}"/>
              </a:ext>
            </a:extLst>
          </p:cNvPr>
          <p:cNvSpPr/>
          <p:nvPr/>
        </p:nvSpPr>
        <p:spPr bwMode="white">
          <a:xfrm>
            <a:off x="2500952" y="2467989"/>
            <a:ext cx="1057142" cy="4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95F7E7-BADE-7C9F-536A-AC51A4A1DC52}"/>
              </a:ext>
            </a:extLst>
          </p:cNvPr>
          <p:cNvSpPr/>
          <p:nvPr/>
        </p:nvSpPr>
        <p:spPr bwMode="white">
          <a:xfrm>
            <a:off x="3472380" y="3478020"/>
            <a:ext cx="628571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0E2151-89B2-20A9-35F3-9FF23CA4049B}"/>
              </a:ext>
            </a:extLst>
          </p:cNvPr>
          <p:cNvSpPr/>
          <p:nvPr/>
        </p:nvSpPr>
        <p:spPr bwMode="white">
          <a:xfrm>
            <a:off x="2500952" y="4087851"/>
            <a:ext cx="866666" cy="43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394FC2-3CDB-CB4F-63D6-CD0C46CA3A22}"/>
              </a:ext>
            </a:extLst>
          </p:cNvPr>
          <p:cNvSpPr/>
          <p:nvPr/>
        </p:nvSpPr>
        <p:spPr bwMode="white">
          <a:xfrm>
            <a:off x="3262857" y="4897781"/>
            <a:ext cx="904761" cy="4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46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160E1-67AC-98C2-2082-6DD5A2C77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2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2B008E-E3F7-7E5D-A892-7DE9355BB2F1}"/>
              </a:ext>
            </a:extLst>
          </p:cNvPr>
          <p:cNvSpPr/>
          <p:nvPr/>
        </p:nvSpPr>
        <p:spPr bwMode="white">
          <a:xfrm>
            <a:off x="1879290" y="3883255"/>
            <a:ext cx="356704" cy="30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A0337-B4D2-7334-F09F-484E79C8CEC0}"/>
              </a:ext>
            </a:extLst>
          </p:cNvPr>
          <p:cNvSpPr/>
          <p:nvPr/>
        </p:nvSpPr>
        <p:spPr bwMode="white">
          <a:xfrm>
            <a:off x="1906043" y="4463720"/>
            <a:ext cx="303199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B1E4A-F308-513C-4F0A-DB5487A94BA4}"/>
              </a:ext>
            </a:extLst>
          </p:cNvPr>
          <p:cNvSpPr/>
          <p:nvPr/>
        </p:nvSpPr>
        <p:spPr bwMode="white">
          <a:xfrm>
            <a:off x="1932796" y="5053116"/>
            <a:ext cx="258610" cy="30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1A4A66-577F-8B05-D848-86120AE14967}"/>
              </a:ext>
            </a:extLst>
          </p:cNvPr>
          <p:cNvSpPr/>
          <p:nvPr/>
        </p:nvSpPr>
        <p:spPr bwMode="white">
          <a:xfrm>
            <a:off x="1923878" y="5633581"/>
            <a:ext cx="276446" cy="30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0CBCE0-DEE3-3333-39CC-5F42D8A8579D}"/>
              </a:ext>
            </a:extLst>
          </p:cNvPr>
          <p:cNvSpPr/>
          <p:nvPr/>
        </p:nvSpPr>
        <p:spPr bwMode="white">
          <a:xfrm>
            <a:off x="1914960" y="6214046"/>
            <a:ext cx="303199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83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121F7-FD2B-A2EF-D440-419E0728F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F298AA-7B35-6558-D887-617338CACECF}"/>
              </a:ext>
            </a:extLst>
          </p:cNvPr>
          <p:cNvSpPr/>
          <p:nvPr/>
        </p:nvSpPr>
        <p:spPr bwMode="white">
          <a:xfrm>
            <a:off x="1986666" y="5479674"/>
            <a:ext cx="323809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DC917D-82F0-9FE6-E605-4AC5508FCF44}"/>
              </a:ext>
            </a:extLst>
          </p:cNvPr>
          <p:cNvSpPr/>
          <p:nvPr/>
        </p:nvSpPr>
        <p:spPr bwMode="white">
          <a:xfrm>
            <a:off x="5539047" y="5479674"/>
            <a:ext cx="295238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9BD383-0C8F-E8B0-42B1-99740E7CAAB3}"/>
              </a:ext>
            </a:extLst>
          </p:cNvPr>
          <p:cNvSpPr/>
          <p:nvPr/>
        </p:nvSpPr>
        <p:spPr bwMode="white">
          <a:xfrm>
            <a:off x="8977142" y="5479674"/>
            <a:ext cx="323809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3C1A52-6161-5AE5-5597-8C75B419445F}"/>
              </a:ext>
            </a:extLst>
          </p:cNvPr>
          <p:cNvSpPr/>
          <p:nvPr/>
        </p:nvSpPr>
        <p:spPr bwMode="white">
          <a:xfrm>
            <a:off x="1958095" y="6108652"/>
            <a:ext cx="380952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A05F80-2833-3C19-0D9A-FF7848E597D3}"/>
              </a:ext>
            </a:extLst>
          </p:cNvPr>
          <p:cNvSpPr/>
          <p:nvPr/>
        </p:nvSpPr>
        <p:spPr bwMode="white">
          <a:xfrm>
            <a:off x="6700952" y="6108652"/>
            <a:ext cx="266666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67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