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BA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3033712"/>
            <a:ext cx="84105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EDD51-E1BC-909F-CB47-174BF3B9EF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08" r="12218"/>
          <a:stretch/>
        </p:blipFill>
        <p:spPr>
          <a:xfrm>
            <a:off x="720000" y="980728"/>
            <a:ext cx="9480456" cy="2825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0D7CC6-99BC-C920-B73A-C9BB80717A2A}"/>
              </a:ext>
            </a:extLst>
          </p:cNvPr>
          <p:cNvSpPr/>
          <p:nvPr/>
        </p:nvSpPr>
        <p:spPr bwMode="white">
          <a:xfrm>
            <a:off x="1615238" y="1716468"/>
            <a:ext cx="228571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9C8073-5DC3-9678-1418-0C48FF6F1AAE}"/>
              </a:ext>
            </a:extLst>
          </p:cNvPr>
          <p:cNvSpPr/>
          <p:nvPr/>
        </p:nvSpPr>
        <p:spPr bwMode="white">
          <a:xfrm>
            <a:off x="1596190" y="2804537"/>
            <a:ext cx="247619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0188067-B8CC-B1BC-34DA-ACA8532D8C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02974"/>
            <a:ext cx="10800000" cy="223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67A86D-1A45-54B1-A6B7-15C8E1FC2A4A}"/>
              </a:ext>
            </a:extLst>
          </p:cNvPr>
          <p:cNvSpPr/>
          <p:nvPr/>
        </p:nvSpPr>
        <p:spPr bwMode="white">
          <a:xfrm>
            <a:off x="1614321" y="3888874"/>
            <a:ext cx="247619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E608FC-259C-5EA3-9CC8-BC7801FDF7FA}"/>
              </a:ext>
            </a:extLst>
          </p:cNvPr>
          <p:cNvSpPr/>
          <p:nvPr/>
        </p:nvSpPr>
        <p:spPr bwMode="white">
          <a:xfrm>
            <a:off x="1595273" y="4996032"/>
            <a:ext cx="276190" cy="22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3A19C-F702-5381-D0CF-2BE44DEB7A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9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2EBF79-B42F-54A4-FC02-E837CCE8ACCD}"/>
              </a:ext>
            </a:extLst>
          </p:cNvPr>
          <p:cNvSpPr/>
          <p:nvPr/>
        </p:nvSpPr>
        <p:spPr bwMode="white">
          <a:xfrm>
            <a:off x="1862857" y="2955514"/>
            <a:ext cx="219047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27BFB4-D49E-A21B-AD8B-E59EA7C62583}"/>
              </a:ext>
            </a:extLst>
          </p:cNvPr>
          <p:cNvSpPr/>
          <p:nvPr/>
        </p:nvSpPr>
        <p:spPr bwMode="white">
          <a:xfrm>
            <a:off x="3986666" y="2955514"/>
            <a:ext cx="152380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F777DD-04D7-9489-620F-2118D420E832}"/>
              </a:ext>
            </a:extLst>
          </p:cNvPr>
          <p:cNvSpPr/>
          <p:nvPr/>
        </p:nvSpPr>
        <p:spPr bwMode="white">
          <a:xfrm>
            <a:off x="6062857" y="2955514"/>
            <a:ext cx="209523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18E1BD-0AB4-1EC6-13FF-493E1FE3F8C9}"/>
              </a:ext>
            </a:extLst>
          </p:cNvPr>
          <p:cNvSpPr/>
          <p:nvPr/>
        </p:nvSpPr>
        <p:spPr bwMode="white">
          <a:xfrm>
            <a:off x="8158095" y="2955514"/>
            <a:ext cx="209523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6CE96A-081A-2E22-B6DD-7CA0A6E7436F}"/>
              </a:ext>
            </a:extLst>
          </p:cNvPr>
          <p:cNvSpPr/>
          <p:nvPr/>
        </p:nvSpPr>
        <p:spPr bwMode="white">
          <a:xfrm>
            <a:off x="10253333" y="2955514"/>
            <a:ext cx="228571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2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60EAF-1A88-28C6-F937-0F3D7168D3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990" y="1620274"/>
            <a:ext cx="9668546" cy="220658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279576" y="2723566"/>
            <a:ext cx="2664296" cy="777442"/>
          </a:xfrm>
          <a:prstGeom prst="line">
            <a:avLst/>
          </a:prstGeom>
          <a:ln w="12700">
            <a:solidFill>
              <a:srgbClr val="FF2B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71864" y="2723566"/>
            <a:ext cx="2664296" cy="777442"/>
          </a:xfrm>
          <a:prstGeom prst="line">
            <a:avLst/>
          </a:prstGeom>
          <a:ln w="12700">
            <a:solidFill>
              <a:srgbClr val="FF2B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478940" y="2723566"/>
            <a:ext cx="2664296" cy="777442"/>
          </a:xfrm>
          <a:prstGeom prst="line">
            <a:avLst/>
          </a:prstGeom>
          <a:ln w="12700">
            <a:solidFill>
              <a:srgbClr val="FF2B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919536" y="2718260"/>
            <a:ext cx="8223700" cy="842719"/>
          </a:xfrm>
          <a:prstGeom prst="line">
            <a:avLst/>
          </a:prstGeom>
          <a:ln w="12700">
            <a:solidFill>
              <a:srgbClr val="FF2B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61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634E6-F553-66DE-C0BC-0855026FA9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C3D4A-69D4-204B-0D5D-CDF84B0083BE}"/>
              </a:ext>
            </a:extLst>
          </p:cNvPr>
          <p:cNvSpPr/>
          <p:nvPr/>
        </p:nvSpPr>
        <p:spPr bwMode="white">
          <a:xfrm>
            <a:off x="5539047" y="3230342"/>
            <a:ext cx="228571" cy="22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7D9CE1-4967-37A5-37A2-848A49888455}"/>
              </a:ext>
            </a:extLst>
          </p:cNvPr>
          <p:cNvSpPr/>
          <p:nvPr/>
        </p:nvSpPr>
        <p:spPr bwMode="white">
          <a:xfrm>
            <a:off x="6710476" y="3773487"/>
            <a:ext cx="257141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E28BD0-F4E4-7AA7-D09F-0D873F9DD6C0}"/>
              </a:ext>
            </a:extLst>
          </p:cNvPr>
          <p:cNvSpPr/>
          <p:nvPr/>
        </p:nvSpPr>
        <p:spPr bwMode="white">
          <a:xfrm>
            <a:off x="2777142" y="4316633"/>
            <a:ext cx="247619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AADFCC-45F6-455B-AC54-80B9E3267C18}"/>
              </a:ext>
            </a:extLst>
          </p:cNvPr>
          <p:cNvSpPr/>
          <p:nvPr/>
        </p:nvSpPr>
        <p:spPr bwMode="white">
          <a:xfrm>
            <a:off x="6272380" y="4316633"/>
            <a:ext cx="219047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09B291-4DA3-47E9-A58D-11D4B18AFC77}"/>
              </a:ext>
            </a:extLst>
          </p:cNvPr>
          <p:cNvSpPr/>
          <p:nvPr/>
        </p:nvSpPr>
        <p:spPr bwMode="white">
          <a:xfrm>
            <a:off x="10262857" y="4316633"/>
            <a:ext cx="285715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27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2024-01-09T13:08:40Z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