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32075-8436-459D-9553-0CBD75F08713}" type="datetimeFigureOut">
              <a:rPr lang="zh-CN" altLang="en-US" smtClean="0"/>
              <a:t>2024/1/8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63B23-A509-4A33-8783-A3745C99FA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53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3B23-A509-4A33-8783-A3745C99FA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86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862262"/>
            <a:ext cx="91154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36F1B-70E5-306A-FDDE-6E4932A1D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045A8-4F16-36C4-8CAC-BEA3EFF28D3C}"/>
              </a:ext>
            </a:extLst>
          </p:cNvPr>
          <p:cNvSpPr/>
          <p:nvPr/>
        </p:nvSpPr>
        <p:spPr bwMode="white">
          <a:xfrm>
            <a:off x="1062857" y="1134239"/>
            <a:ext cx="295238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CAF92-3264-5888-D664-A5E128361492}"/>
              </a:ext>
            </a:extLst>
          </p:cNvPr>
          <p:cNvSpPr/>
          <p:nvPr/>
        </p:nvSpPr>
        <p:spPr bwMode="white">
          <a:xfrm>
            <a:off x="1081904" y="2222200"/>
            <a:ext cx="257142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00651-701E-917B-0B46-E0457E0C2C59}"/>
              </a:ext>
            </a:extLst>
          </p:cNvPr>
          <p:cNvSpPr/>
          <p:nvPr/>
        </p:nvSpPr>
        <p:spPr bwMode="white">
          <a:xfrm>
            <a:off x="1081904" y="3310161"/>
            <a:ext cx="257142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9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44D2C-83E7-ACCD-C9F8-25168F217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A2EE7-82D3-AEEF-3DB2-55715D7CFA6D}"/>
              </a:ext>
            </a:extLst>
          </p:cNvPr>
          <p:cNvSpPr/>
          <p:nvPr/>
        </p:nvSpPr>
        <p:spPr bwMode="white">
          <a:xfrm>
            <a:off x="1062857" y="1077054"/>
            <a:ext cx="295238" cy="2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853B8-4622-97FB-C6A8-94955987A88F}"/>
              </a:ext>
            </a:extLst>
          </p:cNvPr>
          <p:cNvSpPr/>
          <p:nvPr/>
        </p:nvSpPr>
        <p:spPr bwMode="white">
          <a:xfrm>
            <a:off x="1081904" y="2165802"/>
            <a:ext cx="257142" cy="2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1A9B6-89CF-3DA7-A664-39A7FFE8B394}"/>
              </a:ext>
            </a:extLst>
          </p:cNvPr>
          <p:cNvSpPr/>
          <p:nvPr/>
        </p:nvSpPr>
        <p:spPr bwMode="white">
          <a:xfrm>
            <a:off x="1091428" y="3264100"/>
            <a:ext cx="238095" cy="2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09350-AA21-B605-6378-3C8C8E016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C4D85-3F89-41DA-C660-C624B69BD243}"/>
              </a:ext>
            </a:extLst>
          </p:cNvPr>
          <p:cNvSpPr/>
          <p:nvPr/>
        </p:nvSpPr>
        <p:spPr bwMode="white">
          <a:xfrm>
            <a:off x="1596190" y="1619675"/>
            <a:ext cx="257142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90650-E4E5-2512-D343-12B0B8FB5669}"/>
              </a:ext>
            </a:extLst>
          </p:cNvPr>
          <p:cNvSpPr/>
          <p:nvPr/>
        </p:nvSpPr>
        <p:spPr bwMode="white">
          <a:xfrm>
            <a:off x="1577142" y="2162579"/>
            <a:ext cx="285714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DDFC64-C730-2B65-E826-F713317919DC}"/>
              </a:ext>
            </a:extLst>
          </p:cNvPr>
          <p:cNvSpPr/>
          <p:nvPr/>
        </p:nvSpPr>
        <p:spPr bwMode="white">
          <a:xfrm>
            <a:off x="1605714" y="2715008"/>
            <a:ext cx="238095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791B84-A4B8-E3A2-72CD-C0AE970D9A16}"/>
              </a:ext>
            </a:extLst>
          </p:cNvPr>
          <p:cNvSpPr/>
          <p:nvPr/>
        </p:nvSpPr>
        <p:spPr bwMode="white">
          <a:xfrm>
            <a:off x="1615238" y="3267437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162161-9A12-15D8-8695-2F0DEB472F89}"/>
              </a:ext>
            </a:extLst>
          </p:cNvPr>
          <p:cNvSpPr/>
          <p:nvPr/>
        </p:nvSpPr>
        <p:spPr bwMode="white">
          <a:xfrm>
            <a:off x="1596190" y="3810341"/>
            <a:ext cx="266666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0000" y="4293096"/>
            <a:ext cx="6600136" cy="450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20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7D2EB-1465-22A3-EDC3-63E05625CC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59664"/>
            <a:ext cx="9649072" cy="2916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AFAE1-B75D-940F-5F38-3CF04BB9F4D3}"/>
              </a:ext>
            </a:extLst>
          </p:cNvPr>
          <p:cNvSpPr/>
          <p:nvPr/>
        </p:nvSpPr>
        <p:spPr bwMode="white">
          <a:xfrm>
            <a:off x="3003732" y="1698224"/>
            <a:ext cx="28395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026D8-BDBC-FB4C-D3F4-2FCB0DF8B00C}"/>
              </a:ext>
            </a:extLst>
          </p:cNvPr>
          <p:cNvSpPr/>
          <p:nvPr/>
        </p:nvSpPr>
        <p:spPr bwMode="white">
          <a:xfrm>
            <a:off x="2351116" y="2708920"/>
            <a:ext cx="432515" cy="32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C9B22C-67EB-680B-F15B-5BA8EE714B40}"/>
              </a:ext>
            </a:extLst>
          </p:cNvPr>
          <p:cNvSpPr/>
          <p:nvPr/>
        </p:nvSpPr>
        <p:spPr bwMode="white">
          <a:xfrm>
            <a:off x="2338802" y="3257442"/>
            <a:ext cx="289225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CA09350-AA21-B605-6378-3C8C8E0162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43" r="38887"/>
          <a:stretch/>
        </p:blipFill>
        <p:spPr>
          <a:xfrm>
            <a:off x="720000" y="692696"/>
            <a:ext cx="5896777" cy="4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849E3FA-72DE-3A02-56C6-F680A2869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03933"/>
            <a:ext cx="9649072" cy="284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79A6F-6BD4-9708-7DB3-738B8C6728D6}"/>
              </a:ext>
            </a:extLst>
          </p:cNvPr>
          <p:cNvSpPr/>
          <p:nvPr/>
        </p:nvSpPr>
        <p:spPr bwMode="white">
          <a:xfrm>
            <a:off x="2351116" y="4103933"/>
            <a:ext cx="349590" cy="32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101F25-E6D9-D93D-5B1D-3A710F5D26F5}"/>
              </a:ext>
            </a:extLst>
          </p:cNvPr>
          <p:cNvSpPr/>
          <p:nvPr/>
        </p:nvSpPr>
        <p:spPr bwMode="white">
          <a:xfrm>
            <a:off x="4871864" y="4653136"/>
            <a:ext cx="288032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8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8BDAA-6111-A45A-7DDF-7DB966B921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4280"/>
            <a:ext cx="10225136" cy="3500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02482A3-FB13-BE96-8396-DBBCF37460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1"/>
          <a:stretch/>
        </p:blipFill>
        <p:spPr>
          <a:xfrm>
            <a:off x="1199456" y="4295023"/>
            <a:ext cx="10225136" cy="251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5" y="2305212"/>
            <a:ext cx="1584175" cy="678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480" y="3318122"/>
            <a:ext cx="1584175" cy="6789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592991"/>
            <a:ext cx="1584175" cy="6789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70" y="4610995"/>
            <a:ext cx="1584175" cy="6789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672" y="5877272"/>
            <a:ext cx="1584175" cy="67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C98C3-FEBC-31C5-162C-61029461D4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806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AEF58-DA81-0AF9-A993-634ADDC53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AB221-84B6-BDEA-8FF3-88E68524C03D}"/>
              </a:ext>
            </a:extLst>
          </p:cNvPr>
          <p:cNvSpPr/>
          <p:nvPr/>
        </p:nvSpPr>
        <p:spPr bwMode="white">
          <a:xfrm>
            <a:off x="1081904" y="1076826"/>
            <a:ext cx="257142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BAC9CA-1EAD-B0A2-D82C-69E23616A76E}"/>
              </a:ext>
            </a:extLst>
          </p:cNvPr>
          <p:cNvSpPr/>
          <p:nvPr/>
        </p:nvSpPr>
        <p:spPr bwMode="white">
          <a:xfrm>
            <a:off x="1110476" y="1620017"/>
            <a:ext cx="209523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3BEC0-4B92-B71E-EB8A-2CE0ED0D48E3}"/>
              </a:ext>
            </a:extLst>
          </p:cNvPr>
          <p:cNvSpPr/>
          <p:nvPr/>
        </p:nvSpPr>
        <p:spPr bwMode="white">
          <a:xfrm>
            <a:off x="1110476" y="2163209"/>
            <a:ext cx="209523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ED2491-AB6E-5F91-A546-2053A83050AA}"/>
              </a:ext>
            </a:extLst>
          </p:cNvPr>
          <p:cNvSpPr/>
          <p:nvPr/>
        </p:nvSpPr>
        <p:spPr bwMode="white">
          <a:xfrm>
            <a:off x="1081904" y="2715930"/>
            <a:ext cx="257142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B1AC20-D73D-57AF-F45C-FA98EF20216C}"/>
              </a:ext>
            </a:extLst>
          </p:cNvPr>
          <p:cNvSpPr/>
          <p:nvPr/>
        </p:nvSpPr>
        <p:spPr bwMode="white">
          <a:xfrm>
            <a:off x="1081904" y="3259121"/>
            <a:ext cx="257142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2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05D27-9329-C771-025A-C396A43EF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4EF50A-CD01-1D62-B08F-5FFC3FE0F587}"/>
              </a:ext>
            </a:extLst>
          </p:cNvPr>
          <p:cNvSpPr/>
          <p:nvPr/>
        </p:nvSpPr>
        <p:spPr bwMode="white">
          <a:xfrm>
            <a:off x="1862857" y="3926616"/>
            <a:ext cx="219047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421AD-1BC9-743D-7779-3CAE4A95AE40}"/>
              </a:ext>
            </a:extLst>
          </p:cNvPr>
          <p:cNvSpPr/>
          <p:nvPr/>
        </p:nvSpPr>
        <p:spPr bwMode="white">
          <a:xfrm>
            <a:off x="3900952" y="3936147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A620CD-D88E-3BBE-0BF6-E5FF509D71DA}"/>
              </a:ext>
            </a:extLst>
          </p:cNvPr>
          <p:cNvSpPr/>
          <p:nvPr/>
        </p:nvSpPr>
        <p:spPr bwMode="white">
          <a:xfrm>
            <a:off x="5920000" y="3936147"/>
            <a:ext cx="238095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06485-681A-40C4-270D-38AAD956AD29}"/>
              </a:ext>
            </a:extLst>
          </p:cNvPr>
          <p:cNvSpPr/>
          <p:nvPr/>
        </p:nvSpPr>
        <p:spPr bwMode="white">
          <a:xfrm>
            <a:off x="7986666" y="3936147"/>
            <a:ext cx="161904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0DC084-393B-81B8-5125-E922F37855CF}"/>
              </a:ext>
            </a:extLst>
          </p:cNvPr>
          <p:cNvSpPr/>
          <p:nvPr/>
        </p:nvSpPr>
        <p:spPr bwMode="white">
          <a:xfrm>
            <a:off x="9996190" y="3926616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E0898-E38E-58AF-3179-8798ED2715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4B111-56F9-33F5-4C0C-4A32EF529024}"/>
              </a:ext>
            </a:extLst>
          </p:cNvPr>
          <p:cNvSpPr/>
          <p:nvPr/>
        </p:nvSpPr>
        <p:spPr bwMode="white">
          <a:xfrm>
            <a:off x="1596190" y="1716064"/>
            <a:ext cx="25714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3173A-1B57-21AD-89A8-A57BD39324AA}"/>
              </a:ext>
            </a:extLst>
          </p:cNvPr>
          <p:cNvSpPr/>
          <p:nvPr/>
        </p:nvSpPr>
        <p:spPr bwMode="white">
          <a:xfrm>
            <a:off x="1567619" y="2946631"/>
            <a:ext cx="304761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0F411E-1807-AC43-A5CB-10A520C5836D}"/>
              </a:ext>
            </a:extLst>
          </p:cNvPr>
          <p:cNvSpPr/>
          <p:nvPr/>
        </p:nvSpPr>
        <p:spPr bwMode="white">
          <a:xfrm>
            <a:off x="1596190" y="4167659"/>
            <a:ext cx="257142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98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A1E15-4270-5D72-2387-92F2FDA79B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7D4A0-A1F3-42FE-F173-282A8CC1CC81}"/>
              </a:ext>
            </a:extLst>
          </p:cNvPr>
          <p:cNvSpPr/>
          <p:nvPr/>
        </p:nvSpPr>
        <p:spPr bwMode="white">
          <a:xfrm>
            <a:off x="1081904" y="1086592"/>
            <a:ext cx="257142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21863-8BAE-5366-7CE4-E62C6F764F33}"/>
              </a:ext>
            </a:extLst>
          </p:cNvPr>
          <p:cNvSpPr/>
          <p:nvPr/>
        </p:nvSpPr>
        <p:spPr bwMode="white">
          <a:xfrm>
            <a:off x="1091428" y="2318458"/>
            <a:ext cx="247619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2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D2425-F747-9A00-3B30-0FEF8D71B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187E4-E689-E0DD-2A99-2BC4B6B6985B}"/>
              </a:ext>
            </a:extLst>
          </p:cNvPr>
          <p:cNvSpPr/>
          <p:nvPr/>
        </p:nvSpPr>
        <p:spPr bwMode="white">
          <a:xfrm>
            <a:off x="1624761" y="1688124"/>
            <a:ext cx="209523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76121-BE2F-58A3-D079-6ED5D11A4462}"/>
              </a:ext>
            </a:extLst>
          </p:cNvPr>
          <p:cNvSpPr/>
          <p:nvPr/>
        </p:nvSpPr>
        <p:spPr bwMode="white">
          <a:xfrm>
            <a:off x="1624761" y="2299217"/>
            <a:ext cx="209523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9CA94-E15A-8B52-5B6D-DC06A7187D9A}"/>
              </a:ext>
            </a:extLst>
          </p:cNvPr>
          <p:cNvSpPr/>
          <p:nvPr/>
        </p:nvSpPr>
        <p:spPr bwMode="white">
          <a:xfrm>
            <a:off x="1596190" y="2919859"/>
            <a:ext cx="257142" cy="23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ECEB53-2936-EE23-15D6-0DA69753336D}"/>
              </a:ext>
            </a:extLst>
          </p:cNvPr>
          <p:cNvSpPr/>
          <p:nvPr/>
        </p:nvSpPr>
        <p:spPr bwMode="white">
          <a:xfrm>
            <a:off x="1624761" y="3530952"/>
            <a:ext cx="209523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F8B435-E85D-B004-4C56-AB8598A976D7}"/>
              </a:ext>
            </a:extLst>
          </p:cNvPr>
          <p:cNvSpPr/>
          <p:nvPr/>
        </p:nvSpPr>
        <p:spPr bwMode="white">
          <a:xfrm>
            <a:off x="1596190" y="4142045"/>
            <a:ext cx="257142" cy="2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7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F0F8E-15E1-3E4E-0936-9C10A31D4B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D13D2-6623-10B0-1804-E62FA4B493C0}"/>
              </a:ext>
            </a:extLst>
          </p:cNvPr>
          <p:cNvSpPr/>
          <p:nvPr/>
        </p:nvSpPr>
        <p:spPr bwMode="white">
          <a:xfrm>
            <a:off x="1586666" y="1591147"/>
            <a:ext cx="257142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CFABC-9E57-807A-0799-B386CC2546D8}"/>
              </a:ext>
            </a:extLst>
          </p:cNvPr>
          <p:cNvSpPr/>
          <p:nvPr/>
        </p:nvSpPr>
        <p:spPr bwMode="white">
          <a:xfrm>
            <a:off x="1567619" y="2143616"/>
            <a:ext cx="295238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98F8F-EE49-8DF1-E366-9EEFDC27EF17}"/>
              </a:ext>
            </a:extLst>
          </p:cNvPr>
          <p:cNvSpPr/>
          <p:nvPr/>
        </p:nvSpPr>
        <p:spPr bwMode="white">
          <a:xfrm>
            <a:off x="1596190" y="2686561"/>
            <a:ext cx="247619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706B50-7CBB-BAC5-2A1F-8018E1C71650}"/>
              </a:ext>
            </a:extLst>
          </p:cNvPr>
          <p:cNvSpPr/>
          <p:nvPr/>
        </p:nvSpPr>
        <p:spPr bwMode="white">
          <a:xfrm>
            <a:off x="1567619" y="3781975"/>
            <a:ext cx="295238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49032-8D5F-6274-9D46-9A9B6A15C149}"/>
              </a:ext>
            </a:extLst>
          </p:cNvPr>
          <p:cNvSpPr/>
          <p:nvPr/>
        </p:nvSpPr>
        <p:spPr bwMode="white">
          <a:xfrm>
            <a:off x="1596190" y="4334445"/>
            <a:ext cx="247619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7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E2D02-C8F1-ECBF-F34E-297B02A74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6BFC8-56AA-EC51-1632-2617716E49AB}"/>
              </a:ext>
            </a:extLst>
          </p:cNvPr>
          <p:cNvSpPr/>
          <p:nvPr/>
        </p:nvSpPr>
        <p:spPr bwMode="white">
          <a:xfrm>
            <a:off x="8481904" y="3019952"/>
            <a:ext cx="390476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951DDE-F0C7-38A3-D801-02CFB0AD01A0}"/>
              </a:ext>
            </a:extLst>
          </p:cNvPr>
          <p:cNvSpPr/>
          <p:nvPr/>
        </p:nvSpPr>
        <p:spPr bwMode="white">
          <a:xfrm>
            <a:off x="6672380" y="3658152"/>
            <a:ext cx="38095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78CFB-9F7B-8CF3-3C30-BB633BBE7B79}"/>
              </a:ext>
            </a:extLst>
          </p:cNvPr>
          <p:cNvSpPr/>
          <p:nvPr/>
        </p:nvSpPr>
        <p:spPr bwMode="white">
          <a:xfrm>
            <a:off x="10300952" y="3658152"/>
            <a:ext cx="38095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523339-3E35-17DF-3D16-D91DB9A7035E}"/>
              </a:ext>
            </a:extLst>
          </p:cNvPr>
          <p:cNvSpPr/>
          <p:nvPr/>
        </p:nvSpPr>
        <p:spPr bwMode="white">
          <a:xfrm>
            <a:off x="4862857" y="4296351"/>
            <a:ext cx="380952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B65AE1-6B78-3AB4-3D98-91A536F5D4AA}"/>
              </a:ext>
            </a:extLst>
          </p:cNvPr>
          <p:cNvSpPr/>
          <p:nvPr/>
        </p:nvSpPr>
        <p:spPr bwMode="white">
          <a:xfrm>
            <a:off x="3043809" y="4934550"/>
            <a:ext cx="390476" cy="32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0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DF1D0-4CC4-B9E4-C81D-826766433E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B4A35-F5AB-E919-9C2F-3D2D8584809B}"/>
              </a:ext>
            </a:extLst>
          </p:cNvPr>
          <p:cNvSpPr/>
          <p:nvPr/>
        </p:nvSpPr>
        <p:spPr bwMode="white">
          <a:xfrm>
            <a:off x="1596190" y="2660961"/>
            <a:ext cx="266666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9130CE-1281-5C26-9A5B-1503A989E04D}"/>
              </a:ext>
            </a:extLst>
          </p:cNvPr>
          <p:cNvSpPr/>
          <p:nvPr/>
        </p:nvSpPr>
        <p:spPr bwMode="white">
          <a:xfrm>
            <a:off x="1577142" y="3204864"/>
            <a:ext cx="295238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175906-16D8-5FFC-FC2E-0421BDAEBF58}"/>
              </a:ext>
            </a:extLst>
          </p:cNvPr>
          <p:cNvSpPr/>
          <p:nvPr/>
        </p:nvSpPr>
        <p:spPr bwMode="white">
          <a:xfrm>
            <a:off x="1615238" y="3758308"/>
            <a:ext cx="238095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98C54-376E-39EF-9FD6-5F01E77BAA62}"/>
              </a:ext>
            </a:extLst>
          </p:cNvPr>
          <p:cNvSpPr/>
          <p:nvPr/>
        </p:nvSpPr>
        <p:spPr bwMode="white">
          <a:xfrm>
            <a:off x="1615238" y="4302211"/>
            <a:ext cx="238095" cy="2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7810AE-1609-CBF6-63BA-E1BCAB0325F1}"/>
              </a:ext>
            </a:extLst>
          </p:cNvPr>
          <p:cNvSpPr/>
          <p:nvPr/>
        </p:nvSpPr>
        <p:spPr bwMode="white">
          <a:xfrm>
            <a:off x="1596190" y="4846114"/>
            <a:ext cx="266666" cy="25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3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96326-C9BD-7837-0F22-666980C3A9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82E78-58CA-18DB-E27F-EE3E3E9919EA}"/>
              </a:ext>
            </a:extLst>
          </p:cNvPr>
          <p:cNvSpPr/>
          <p:nvPr/>
        </p:nvSpPr>
        <p:spPr bwMode="white">
          <a:xfrm>
            <a:off x="1605714" y="1640166"/>
            <a:ext cx="247619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46AA5B-5DD4-60B2-CE1E-959A703780BE}"/>
              </a:ext>
            </a:extLst>
          </p:cNvPr>
          <p:cNvSpPr/>
          <p:nvPr/>
        </p:nvSpPr>
        <p:spPr bwMode="white">
          <a:xfrm>
            <a:off x="1596190" y="2737868"/>
            <a:ext cx="257142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6DE050B-6AAD-77CB-F701-F967506C6B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63755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1547C6-805F-5E6C-FF24-4887221C2B5A}"/>
              </a:ext>
            </a:extLst>
          </p:cNvPr>
          <p:cNvSpPr/>
          <p:nvPr/>
        </p:nvSpPr>
        <p:spPr bwMode="white">
          <a:xfrm>
            <a:off x="1542313" y="3788078"/>
            <a:ext cx="295238" cy="24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BE2100-C9C9-2AF5-7261-3EDA95830BF5}"/>
              </a:ext>
            </a:extLst>
          </p:cNvPr>
          <p:cNvSpPr/>
          <p:nvPr/>
        </p:nvSpPr>
        <p:spPr bwMode="white">
          <a:xfrm>
            <a:off x="1542313" y="4878301"/>
            <a:ext cx="295238" cy="24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9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