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362" y="2957512"/>
            <a:ext cx="41052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6C2A0-0307-4C75-32D6-7A756315FE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033585-444D-F714-425F-37EB1DBBF5BF}"/>
              </a:ext>
            </a:extLst>
          </p:cNvPr>
          <p:cNvSpPr/>
          <p:nvPr/>
        </p:nvSpPr>
        <p:spPr bwMode="white">
          <a:xfrm>
            <a:off x="2262857" y="2619633"/>
            <a:ext cx="1419047" cy="30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4D9DA4-1BC8-4EF9-433E-462615040D3E}"/>
              </a:ext>
            </a:extLst>
          </p:cNvPr>
          <p:cNvSpPr/>
          <p:nvPr/>
        </p:nvSpPr>
        <p:spPr bwMode="white">
          <a:xfrm>
            <a:off x="2262857" y="3238686"/>
            <a:ext cx="1647619" cy="30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52A3EE-1839-F647-95C7-B43DF13EB6EA}"/>
              </a:ext>
            </a:extLst>
          </p:cNvPr>
          <p:cNvSpPr/>
          <p:nvPr/>
        </p:nvSpPr>
        <p:spPr bwMode="white">
          <a:xfrm>
            <a:off x="2262857" y="3848216"/>
            <a:ext cx="1314285" cy="31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4B1A42-A102-0ACD-ABBE-BCD535E4B59B}"/>
              </a:ext>
            </a:extLst>
          </p:cNvPr>
          <p:cNvSpPr/>
          <p:nvPr/>
        </p:nvSpPr>
        <p:spPr bwMode="white">
          <a:xfrm>
            <a:off x="2262857" y="4467269"/>
            <a:ext cx="847619" cy="31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B6E426-3376-2F3E-F6CB-3D235820A428}"/>
              </a:ext>
            </a:extLst>
          </p:cNvPr>
          <p:cNvSpPr/>
          <p:nvPr/>
        </p:nvSpPr>
        <p:spPr bwMode="white">
          <a:xfrm>
            <a:off x="2262857" y="5086322"/>
            <a:ext cx="561904" cy="30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37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DCB88F-EFDA-5710-926F-C9308B6A00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/>
        </p:blipFill>
        <p:spPr>
          <a:xfrm>
            <a:off x="720000" y="836712"/>
            <a:ext cx="6600136" cy="346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8452E1-29CE-069C-6570-AF3067C52ABB}"/>
              </a:ext>
            </a:extLst>
          </p:cNvPr>
          <p:cNvSpPr/>
          <p:nvPr/>
        </p:nvSpPr>
        <p:spPr bwMode="white">
          <a:xfrm>
            <a:off x="2577142" y="1979759"/>
            <a:ext cx="247619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1C2D05-7A18-BFF5-1503-382590A83EAD}"/>
              </a:ext>
            </a:extLst>
          </p:cNvPr>
          <p:cNvSpPr/>
          <p:nvPr/>
        </p:nvSpPr>
        <p:spPr bwMode="white">
          <a:xfrm>
            <a:off x="2567619" y="2960875"/>
            <a:ext cx="276190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E734DB4-8A21-8516-79BE-ECAE026F16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63" b="2765"/>
          <a:stretch/>
        </p:blipFill>
        <p:spPr>
          <a:xfrm>
            <a:off x="1199456" y="4303957"/>
            <a:ext cx="3816424" cy="2437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8AD4A8-266F-A316-3CDF-97C7958D5CDA}"/>
              </a:ext>
            </a:extLst>
          </p:cNvPr>
          <p:cNvSpPr/>
          <p:nvPr/>
        </p:nvSpPr>
        <p:spPr bwMode="white">
          <a:xfrm>
            <a:off x="2475646" y="4418332"/>
            <a:ext cx="209523" cy="2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95BF3F-4E61-0AA3-7496-F1B9D81176B6}"/>
              </a:ext>
            </a:extLst>
          </p:cNvPr>
          <p:cNvSpPr/>
          <p:nvPr/>
        </p:nvSpPr>
        <p:spPr bwMode="white">
          <a:xfrm>
            <a:off x="2561360" y="4904427"/>
            <a:ext cx="257142" cy="23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43DC94-A173-C0C3-9228-D981BA07E621}"/>
              </a:ext>
            </a:extLst>
          </p:cNvPr>
          <p:cNvSpPr/>
          <p:nvPr/>
        </p:nvSpPr>
        <p:spPr bwMode="white">
          <a:xfrm>
            <a:off x="3447075" y="5876616"/>
            <a:ext cx="228571" cy="23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9977" y="2732850"/>
            <a:ext cx="3468551" cy="271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44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DB92ED-1B0D-DF0E-844A-5B09A34BC0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034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F28A8A-05E6-1ABD-8617-4FB57C05F7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1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B40F47-563D-3802-DBF4-77A617A5879D}"/>
              </a:ext>
            </a:extLst>
          </p:cNvPr>
          <p:cNvSpPr/>
          <p:nvPr/>
        </p:nvSpPr>
        <p:spPr bwMode="white">
          <a:xfrm>
            <a:off x="996190" y="1048342"/>
            <a:ext cx="371428" cy="30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9F387D-56E2-4808-F534-D774DA1F6E99}"/>
              </a:ext>
            </a:extLst>
          </p:cNvPr>
          <p:cNvSpPr/>
          <p:nvPr/>
        </p:nvSpPr>
        <p:spPr bwMode="white">
          <a:xfrm>
            <a:off x="996190" y="1544567"/>
            <a:ext cx="371428" cy="30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390222-C60E-E4D5-7F30-4DC087D1FFB5}"/>
              </a:ext>
            </a:extLst>
          </p:cNvPr>
          <p:cNvSpPr/>
          <p:nvPr/>
        </p:nvSpPr>
        <p:spPr bwMode="white">
          <a:xfrm>
            <a:off x="1091428" y="2145763"/>
            <a:ext cx="219047" cy="16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A92577-BFEB-7A80-24C5-DDDE2F4A9CCD}"/>
              </a:ext>
            </a:extLst>
          </p:cNvPr>
          <p:cNvSpPr/>
          <p:nvPr/>
        </p:nvSpPr>
        <p:spPr bwMode="white">
          <a:xfrm>
            <a:off x="996190" y="2508389"/>
            <a:ext cx="371428" cy="30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471A68-3875-0A94-C229-AB4F784F91F8}"/>
              </a:ext>
            </a:extLst>
          </p:cNvPr>
          <p:cNvSpPr/>
          <p:nvPr/>
        </p:nvSpPr>
        <p:spPr bwMode="white">
          <a:xfrm>
            <a:off x="1091428" y="3119128"/>
            <a:ext cx="219047" cy="16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34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B48EAD-EB79-C9CA-7420-34FEB94C18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7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C8DE5B-485B-81DB-861B-56DB278948A5}"/>
              </a:ext>
            </a:extLst>
          </p:cNvPr>
          <p:cNvSpPr/>
          <p:nvPr/>
        </p:nvSpPr>
        <p:spPr bwMode="white">
          <a:xfrm>
            <a:off x="1615238" y="2383646"/>
            <a:ext cx="228571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D82506-842E-AE55-B106-D356F30FBAEC}"/>
              </a:ext>
            </a:extLst>
          </p:cNvPr>
          <p:cNvSpPr/>
          <p:nvPr/>
        </p:nvSpPr>
        <p:spPr bwMode="white">
          <a:xfrm>
            <a:off x="1596190" y="3022703"/>
            <a:ext cx="247619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4C498E-A862-8575-4BDB-5ADB9139E288}"/>
              </a:ext>
            </a:extLst>
          </p:cNvPr>
          <p:cNvSpPr/>
          <p:nvPr/>
        </p:nvSpPr>
        <p:spPr bwMode="white">
          <a:xfrm>
            <a:off x="1615238" y="3671297"/>
            <a:ext cx="228571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A622CD-9F80-CB25-9C15-5896E51F1536}"/>
              </a:ext>
            </a:extLst>
          </p:cNvPr>
          <p:cNvSpPr/>
          <p:nvPr/>
        </p:nvSpPr>
        <p:spPr bwMode="white">
          <a:xfrm>
            <a:off x="1577142" y="4319892"/>
            <a:ext cx="285714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AC4538-3735-F901-D09B-7743298F2304}"/>
              </a:ext>
            </a:extLst>
          </p:cNvPr>
          <p:cNvSpPr/>
          <p:nvPr/>
        </p:nvSpPr>
        <p:spPr bwMode="white">
          <a:xfrm>
            <a:off x="1596190" y="4958948"/>
            <a:ext cx="247619" cy="2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446BE1-D6C5-C4DE-DCF1-D5A8970902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60F233-73B7-C804-40B0-6BD579BB5BE7}"/>
              </a:ext>
            </a:extLst>
          </p:cNvPr>
          <p:cNvSpPr/>
          <p:nvPr/>
        </p:nvSpPr>
        <p:spPr bwMode="white">
          <a:xfrm>
            <a:off x="2091428" y="3473713"/>
            <a:ext cx="219047" cy="21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888B65-F61B-758F-C32C-028408DA9001}"/>
              </a:ext>
            </a:extLst>
          </p:cNvPr>
          <p:cNvSpPr/>
          <p:nvPr/>
        </p:nvSpPr>
        <p:spPr bwMode="white">
          <a:xfrm>
            <a:off x="3948571" y="3483261"/>
            <a:ext cx="200000" cy="21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199B72-7F2E-76F3-D152-9B3CEFF3B594}"/>
              </a:ext>
            </a:extLst>
          </p:cNvPr>
          <p:cNvSpPr/>
          <p:nvPr/>
        </p:nvSpPr>
        <p:spPr bwMode="white">
          <a:xfrm>
            <a:off x="5834285" y="3473713"/>
            <a:ext cx="200000" cy="21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22CA48-B387-3436-74C9-157AA7372C7B}"/>
              </a:ext>
            </a:extLst>
          </p:cNvPr>
          <p:cNvSpPr/>
          <p:nvPr/>
        </p:nvSpPr>
        <p:spPr bwMode="white">
          <a:xfrm>
            <a:off x="7796190" y="3473713"/>
            <a:ext cx="209523" cy="21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59C3FF-F003-D65E-F796-6A6E90F2CEDF}"/>
              </a:ext>
            </a:extLst>
          </p:cNvPr>
          <p:cNvSpPr/>
          <p:nvPr/>
        </p:nvSpPr>
        <p:spPr bwMode="white">
          <a:xfrm>
            <a:off x="9710476" y="3483261"/>
            <a:ext cx="152380" cy="21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825859"/>
            <a:ext cx="9505056" cy="159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94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BF526B-F9F1-4DAC-DAC2-4A3EC6A6D7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6028A1-0C55-725F-FC4D-2D8E2723BD4D}"/>
              </a:ext>
            </a:extLst>
          </p:cNvPr>
          <p:cNvSpPr/>
          <p:nvPr/>
        </p:nvSpPr>
        <p:spPr bwMode="white">
          <a:xfrm>
            <a:off x="2186666" y="3064260"/>
            <a:ext cx="209523" cy="23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99EC3C-FDF3-75B7-D71C-A6A9E925844A}"/>
              </a:ext>
            </a:extLst>
          </p:cNvPr>
          <p:cNvSpPr/>
          <p:nvPr/>
        </p:nvSpPr>
        <p:spPr bwMode="white">
          <a:xfrm>
            <a:off x="4253333" y="3064260"/>
            <a:ext cx="257142" cy="23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EC85D8-AE77-3EF6-739A-CE14B2982A85}"/>
              </a:ext>
            </a:extLst>
          </p:cNvPr>
          <p:cNvSpPr/>
          <p:nvPr/>
        </p:nvSpPr>
        <p:spPr bwMode="white">
          <a:xfrm>
            <a:off x="6377142" y="3064260"/>
            <a:ext cx="209523" cy="23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465F68-DB69-19AD-9D85-7048C2892BED}"/>
              </a:ext>
            </a:extLst>
          </p:cNvPr>
          <p:cNvSpPr/>
          <p:nvPr/>
        </p:nvSpPr>
        <p:spPr bwMode="white">
          <a:xfrm>
            <a:off x="8472380" y="3064260"/>
            <a:ext cx="200000" cy="23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C31B8D-7192-E374-7C6B-A34D9C5A4E4C}"/>
              </a:ext>
            </a:extLst>
          </p:cNvPr>
          <p:cNvSpPr/>
          <p:nvPr/>
        </p:nvSpPr>
        <p:spPr bwMode="white">
          <a:xfrm>
            <a:off x="10539047" y="3064260"/>
            <a:ext cx="257141" cy="23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76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B66FB4-7BD3-66CD-03E1-6A1415317D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9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1E377A-E71C-634E-CFD7-9CACD6B9A0FC}"/>
              </a:ext>
            </a:extLst>
          </p:cNvPr>
          <p:cNvSpPr/>
          <p:nvPr/>
        </p:nvSpPr>
        <p:spPr bwMode="white">
          <a:xfrm>
            <a:off x="1615238" y="1782521"/>
            <a:ext cx="228571" cy="2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14D8C8-797B-EB7D-8B78-516357265FD6}"/>
              </a:ext>
            </a:extLst>
          </p:cNvPr>
          <p:cNvSpPr/>
          <p:nvPr/>
        </p:nvSpPr>
        <p:spPr bwMode="white">
          <a:xfrm>
            <a:off x="1596190" y="2421403"/>
            <a:ext cx="247619" cy="24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8EAB02-CEBC-4AC3-0ADD-206BB7F00D17}"/>
              </a:ext>
            </a:extLst>
          </p:cNvPr>
          <p:cNvSpPr/>
          <p:nvPr/>
        </p:nvSpPr>
        <p:spPr bwMode="white">
          <a:xfrm>
            <a:off x="1596190" y="3069820"/>
            <a:ext cx="247619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6B61D8-1230-23F9-2A08-821DF5FC5ED2}"/>
              </a:ext>
            </a:extLst>
          </p:cNvPr>
          <p:cNvSpPr/>
          <p:nvPr/>
        </p:nvSpPr>
        <p:spPr bwMode="white">
          <a:xfrm>
            <a:off x="1577142" y="3718237"/>
            <a:ext cx="285714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1AB5CB-A671-739E-FC63-434742E93AF2}"/>
              </a:ext>
            </a:extLst>
          </p:cNvPr>
          <p:cNvSpPr/>
          <p:nvPr/>
        </p:nvSpPr>
        <p:spPr bwMode="white">
          <a:xfrm>
            <a:off x="1615238" y="4366654"/>
            <a:ext cx="228571" cy="2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65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8EC892-12F1-6C3C-A87B-9D454EB102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70D42E-2AA7-1A4F-803C-43C7CBEE1D90}"/>
              </a:ext>
            </a:extLst>
          </p:cNvPr>
          <p:cNvSpPr/>
          <p:nvPr/>
        </p:nvSpPr>
        <p:spPr bwMode="white">
          <a:xfrm>
            <a:off x="2577142" y="4474478"/>
            <a:ext cx="895238" cy="24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F06207-3C14-9D08-984E-09AB58A498D0}"/>
              </a:ext>
            </a:extLst>
          </p:cNvPr>
          <p:cNvSpPr/>
          <p:nvPr/>
        </p:nvSpPr>
        <p:spPr bwMode="white">
          <a:xfrm>
            <a:off x="7424761" y="4484021"/>
            <a:ext cx="838094" cy="22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1DBD5D-B4ED-CAA9-2AEC-6E7A838D0E89}"/>
              </a:ext>
            </a:extLst>
          </p:cNvPr>
          <p:cNvSpPr/>
          <p:nvPr/>
        </p:nvSpPr>
        <p:spPr bwMode="white">
          <a:xfrm>
            <a:off x="2586666" y="4980285"/>
            <a:ext cx="1523809" cy="2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261854-97B6-1799-9EAC-01ECB4417C6A}"/>
              </a:ext>
            </a:extLst>
          </p:cNvPr>
          <p:cNvSpPr/>
          <p:nvPr/>
        </p:nvSpPr>
        <p:spPr bwMode="white">
          <a:xfrm>
            <a:off x="7748571" y="4980285"/>
            <a:ext cx="685714" cy="23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00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5A262-5744-8920-F03F-0957DC6EE5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88B446-7F5D-F745-88CB-3726CEB99DB9}"/>
              </a:ext>
            </a:extLst>
          </p:cNvPr>
          <p:cNvSpPr/>
          <p:nvPr/>
        </p:nvSpPr>
        <p:spPr bwMode="white">
          <a:xfrm>
            <a:off x="1577142" y="1639045"/>
            <a:ext cx="285714" cy="23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803BD7-7F49-92C1-03FB-D71B9FEDB7CB}"/>
              </a:ext>
            </a:extLst>
          </p:cNvPr>
          <p:cNvSpPr/>
          <p:nvPr/>
        </p:nvSpPr>
        <p:spPr bwMode="white">
          <a:xfrm>
            <a:off x="1615238" y="2639614"/>
            <a:ext cx="228571" cy="23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42E961-DA0D-F22A-A436-792EF1E6FDDD}"/>
              </a:ext>
            </a:extLst>
          </p:cNvPr>
          <p:cNvSpPr/>
          <p:nvPr/>
        </p:nvSpPr>
        <p:spPr bwMode="white">
          <a:xfrm>
            <a:off x="1596190" y="3630653"/>
            <a:ext cx="247619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85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8F72C5-1B1E-E313-3745-3E4442DFFB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3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B067E0-DCA2-5F2A-632D-354B703AAED9}"/>
              </a:ext>
            </a:extLst>
          </p:cNvPr>
          <p:cNvSpPr/>
          <p:nvPr/>
        </p:nvSpPr>
        <p:spPr bwMode="white">
          <a:xfrm>
            <a:off x="1072380" y="1115012"/>
            <a:ext cx="228571" cy="22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D879A3-79E5-93F3-685E-1A921265D5BC}"/>
              </a:ext>
            </a:extLst>
          </p:cNvPr>
          <p:cNvSpPr/>
          <p:nvPr/>
        </p:nvSpPr>
        <p:spPr bwMode="white">
          <a:xfrm>
            <a:off x="1072380" y="2106562"/>
            <a:ext cx="228571" cy="2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EBF61E-8FFE-76DB-71BD-8D7E0777BF16}"/>
              </a:ext>
            </a:extLst>
          </p:cNvPr>
          <p:cNvSpPr/>
          <p:nvPr/>
        </p:nvSpPr>
        <p:spPr bwMode="white">
          <a:xfrm>
            <a:off x="1062857" y="3622490"/>
            <a:ext cx="247619" cy="2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54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B3278D-F6A0-8CC3-E57F-B0E41643FA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7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8F656A-EFFB-434E-DDB6-1BCC9FAF4D7A}"/>
              </a:ext>
            </a:extLst>
          </p:cNvPr>
          <p:cNvSpPr/>
          <p:nvPr/>
        </p:nvSpPr>
        <p:spPr bwMode="white">
          <a:xfrm>
            <a:off x="5462857" y="2708920"/>
            <a:ext cx="580952" cy="26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25221"/>
          <a:stretch/>
        </p:blipFill>
        <p:spPr>
          <a:xfrm>
            <a:off x="5015880" y="3284984"/>
            <a:ext cx="1584176" cy="6404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t="25221"/>
          <a:stretch/>
        </p:blipFill>
        <p:spPr>
          <a:xfrm>
            <a:off x="2711624" y="4005064"/>
            <a:ext cx="1440160" cy="5609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t="25221"/>
          <a:stretch/>
        </p:blipFill>
        <p:spPr>
          <a:xfrm>
            <a:off x="7320136" y="4589889"/>
            <a:ext cx="1224136" cy="64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8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2024-01-09T09:40:25Z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