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33712"/>
            <a:ext cx="8382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26E6F-F185-486D-29C1-A459AC0DF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4DC89-1CB5-B5DF-641B-CCD87AD34098}"/>
              </a:ext>
            </a:extLst>
          </p:cNvPr>
          <p:cNvSpPr/>
          <p:nvPr/>
        </p:nvSpPr>
        <p:spPr bwMode="white">
          <a:xfrm>
            <a:off x="1891428" y="2862310"/>
            <a:ext cx="219047" cy="2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23899-F91B-8B9C-6D51-E75C4EECA3F4}"/>
              </a:ext>
            </a:extLst>
          </p:cNvPr>
          <p:cNvSpPr/>
          <p:nvPr/>
        </p:nvSpPr>
        <p:spPr bwMode="white">
          <a:xfrm>
            <a:off x="4005714" y="2871857"/>
            <a:ext cx="209523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97D693-498D-0876-BA25-9A58ED7E62D0}"/>
              </a:ext>
            </a:extLst>
          </p:cNvPr>
          <p:cNvSpPr/>
          <p:nvPr/>
        </p:nvSpPr>
        <p:spPr bwMode="white">
          <a:xfrm>
            <a:off x="6110476" y="2871857"/>
            <a:ext cx="209523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30837-2C63-59D8-50F8-D634CF08F68B}"/>
              </a:ext>
            </a:extLst>
          </p:cNvPr>
          <p:cNvSpPr/>
          <p:nvPr/>
        </p:nvSpPr>
        <p:spPr bwMode="white">
          <a:xfrm>
            <a:off x="8205714" y="2871857"/>
            <a:ext cx="238095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22143D-A37B-988D-1735-60A0924247C8}"/>
              </a:ext>
            </a:extLst>
          </p:cNvPr>
          <p:cNvSpPr/>
          <p:nvPr/>
        </p:nvSpPr>
        <p:spPr bwMode="white">
          <a:xfrm>
            <a:off x="10348571" y="2871857"/>
            <a:ext cx="152380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8E2F1-31C5-2CD2-548E-6C0A18967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B3EC11-48DE-06A3-7FFF-A40805E98D0E}"/>
              </a:ext>
            </a:extLst>
          </p:cNvPr>
          <p:cNvSpPr/>
          <p:nvPr/>
        </p:nvSpPr>
        <p:spPr bwMode="white">
          <a:xfrm>
            <a:off x="1615238" y="1678216"/>
            <a:ext cx="238095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42A1F-2CC4-3F1D-7A21-FEF8193F239A}"/>
              </a:ext>
            </a:extLst>
          </p:cNvPr>
          <p:cNvSpPr/>
          <p:nvPr/>
        </p:nvSpPr>
        <p:spPr bwMode="white">
          <a:xfrm>
            <a:off x="1605714" y="2212649"/>
            <a:ext cx="247619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AA6B69-C625-3D3A-BE10-B903DD17675C}"/>
              </a:ext>
            </a:extLst>
          </p:cNvPr>
          <p:cNvSpPr/>
          <p:nvPr/>
        </p:nvSpPr>
        <p:spPr bwMode="white">
          <a:xfrm>
            <a:off x="1615238" y="2747083"/>
            <a:ext cx="238095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7AA13E-24E1-50E9-FD30-ED5BF5934FB8}"/>
              </a:ext>
            </a:extLst>
          </p:cNvPr>
          <p:cNvSpPr/>
          <p:nvPr/>
        </p:nvSpPr>
        <p:spPr bwMode="white">
          <a:xfrm>
            <a:off x="1586666" y="3281517"/>
            <a:ext cx="285714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2A4A17-C91A-DAC9-816D-5DB6675802F8}"/>
              </a:ext>
            </a:extLst>
          </p:cNvPr>
          <p:cNvSpPr/>
          <p:nvPr/>
        </p:nvSpPr>
        <p:spPr bwMode="white">
          <a:xfrm>
            <a:off x="1605714" y="3815950"/>
            <a:ext cx="247619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43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EAC6D-18F0-3730-1CC6-CF58B16FE7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EC813E-F347-368A-2A52-48EFC9AB9EA9}"/>
              </a:ext>
            </a:extLst>
          </p:cNvPr>
          <p:cNvSpPr/>
          <p:nvPr/>
        </p:nvSpPr>
        <p:spPr bwMode="white">
          <a:xfrm>
            <a:off x="1605714" y="1688366"/>
            <a:ext cx="257142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CA716-0380-1F95-B222-292CFA0C1B75}"/>
              </a:ext>
            </a:extLst>
          </p:cNvPr>
          <p:cNvSpPr/>
          <p:nvPr/>
        </p:nvSpPr>
        <p:spPr bwMode="white">
          <a:xfrm>
            <a:off x="6215238" y="1688366"/>
            <a:ext cx="200000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03B85C-00CD-49A4-EFF2-4787BD86BA56}"/>
              </a:ext>
            </a:extLst>
          </p:cNvPr>
          <p:cNvSpPr/>
          <p:nvPr/>
        </p:nvSpPr>
        <p:spPr bwMode="white">
          <a:xfrm>
            <a:off x="1605714" y="2223253"/>
            <a:ext cx="257142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8652D5-21AE-2D74-7DDE-9D993658C348}"/>
              </a:ext>
            </a:extLst>
          </p:cNvPr>
          <p:cNvSpPr/>
          <p:nvPr/>
        </p:nvSpPr>
        <p:spPr bwMode="white">
          <a:xfrm>
            <a:off x="6215238" y="2223253"/>
            <a:ext cx="209523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7F7969-D3DB-A109-0D98-AC51C178E56F}"/>
              </a:ext>
            </a:extLst>
          </p:cNvPr>
          <p:cNvSpPr/>
          <p:nvPr/>
        </p:nvSpPr>
        <p:spPr bwMode="white">
          <a:xfrm>
            <a:off x="1634285" y="2758140"/>
            <a:ext cx="209523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9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EB0D3-820B-F8FD-A8F0-85F21AB14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CED050-9EE1-3C82-BC51-84127AA73230}"/>
              </a:ext>
            </a:extLst>
          </p:cNvPr>
          <p:cNvSpPr/>
          <p:nvPr/>
        </p:nvSpPr>
        <p:spPr bwMode="white">
          <a:xfrm>
            <a:off x="1605714" y="1658910"/>
            <a:ext cx="247619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FBA62-1129-F5F2-F797-264603A87407}"/>
              </a:ext>
            </a:extLst>
          </p:cNvPr>
          <p:cNvSpPr/>
          <p:nvPr/>
        </p:nvSpPr>
        <p:spPr bwMode="white">
          <a:xfrm>
            <a:off x="1615238" y="2736979"/>
            <a:ext cx="238095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81AD31-2208-E33B-D1C5-6999F6145BA8}"/>
              </a:ext>
            </a:extLst>
          </p:cNvPr>
          <p:cNvSpPr/>
          <p:nvPr/>
        </p:nvSpPr>
        <p:spPr bwMode="white">
          <a:xfrm>
            <a:off x="1586666" y="3271243"/>
            <a:ext cx="285714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A736C-469B-E8F0-E606-A348E585D0D6}"/>
              </a:ext>
            </a:extLst>
          </p:cNvPr>
          <p:cNvSpPr/>
          <p:nvPr/>
        </p:nvSpPr>
        <p:spPr bwMode="white">
          <a:xfrm>
            <a:off x="1586666" y="3805507"/>
            <a:ext cx="285714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46F8FE-678E-E8D1-D20D-EF0E9FCFCF5C}"/>
              </a:ext>
            </a:extLst>
          </p:cNvPr>
          <p:cNvSpPr/>
          <p:nvPr/>
        </p:nvSpPr>
        <p:spPr bwMode="white">
          <a:xfrm>
            <a:off x="1615238" y="4339771"/>
            <a:ext cx="238095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1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FD8D7-1CA9-F07E-1F8F-D25280099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3D96F-7F0F-C475-DC4C-F9DBACBDA182}"/>
              </a:ext>
            </a:extLst>
          </p:cNvPr>
          <p:cNvSpPr/>
          <p:nvPr/>
        </p:nvSpPr>
        <p:spPr bwMode="white">
          <a:xfrm>
            <a:off x="4443809" y="2815450"/>
            <a:ext cx="257142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8BB1C-99F8-DBAA-3930-24C7C3DB24CE}"/>
              </a:ext>
            </a:extLst>
          </p:cNvPr>
          <p:cNvSpPr/>
          <p:nvPr/>
        </p:nvSpPr>
        <p:spPr bwMode="white">
          <a:xfrm>
            <a:off x="4424761" y="3417198"/>
            <a:ext cx="285714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CCCFB7-04D4-C0B5-DF65-FFD4CD42E535}"/>
              </a:ext>
            </a:extLst>
          </p:cNvPr>
          <p:cNvSpPr/>
          <p:nvPr/>
        </p:nvSpPr>
        <p:spPr bwMode="white">
          <a:xfrm>
            <a:off x="6281904" y="3417198"/>
            <a:ext cx="247619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C79EC1-B28B-42FF-7F83-179D3C185167}"/>
              </a:ext>
            </a:extLst>
          </p:cNvPr>
          <p:cNvSpPr/>
          <p:nvPr/>
        </p:nvSpPr>
        <p:spPr bwMode="white">
          <a:xfrm>
            <a:off x="8120000" y="3417198"/>
            <a:ext cx="228571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6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