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8" d="100"/>
          <a:sy n="98" d="100"/>
        </p:scale>
        <p:origin x="90" y="30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2" y="2957512"/>
            <a:ext cx="10391775" cy="94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49630E-C179-7D3C-00A5-8FCA605F2E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24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669F21B-5342-352F-3EA7-06B68C50B569}"/>
              </a:ext>
            </a:extLst>
          </p:cNvPr>
          <p:cNvSpPr/>
          <p:nvPr/>
        </p:nvSpPr>
        <p:spPr bwMode="white">
          <a:xfrm>
            <a:off x="2881904" y="4890147"/>
            <a:ext cx="200000" cy="219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4C79D72-B058-18FD-008A-1189156790E1}"/>
              </a:ext>
            </a:extLst>
          </p:cNvPr>
          <p:cNvSpPr/>
          <p:nvPr/>
        </p:nvSpPr>
        <p:spPr bwMode="white">
          <a:xfrm>
            <a:off x="3967619" y="4880614"/>
            <a:ext cx="247619" cy="228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D7CE334-6FC8-3B96-9FC1-86DBA59DACF7}"/>
              </a:ext>
            </a:extLst>
          </p:cNvPr>
          <p:cNvSpPr/>
          <p:nvPr/>
        </p:nvSpPr>
        <p:spPr bwMode="white">
          <a:xfrm>
            <a:off x="6053333" y="4797153"/>
            <a:ext cx="276190" cy="312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85819C7-90C7-DA89-4ABA-30423F88BD21}"/>
              </a:ext>
            </a:extLst>
          </p:cNvPr>
          <p:cNvSpPr/>
          <p:nvPr/>
        </p:nvSpPr>
        <p:spPr bwMode="white">
          <a:xfrm>
            <a:off x="7081904" y="4880614"/>
            <a:ext cx="257142" cy="228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5FF8BF8-4F8B-326B-E36A-C64936C3E101}"/>
              </a:ext>
            </a:extLst>
          </p:cNvPr>
          <p:cNvSpPr/>
          <p:nvPr/>
        </p:nvSpPr>
        <p:spPr bwMode="white">
          <a:xfrm>
            <a:off x="9262857" y="4890147"/>
            <a:ext cx="285714" cy="219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89E903A-ABE3-3CCE-5E82-1579F8BA9444}"/>
              </a:ext>
            </a:extLst>
          </p:cNvPr>
          <p:cNvSpPr/>
          <p:nvPr/>
        </p:nvSpPr>
        <p:spPr bwMode="white">
          <a:xfrm>
            <a:off x="10396190" y="4880614"/>
            <a:ext cx="247619" cy="228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7" y="3645025"/>
            <a:ext cx="605988" cy="576063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2881904" y="3717032"/>
            <a:ext cx="20000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605644" y="3717032"/>
            <a:ext cx="78067" cy="360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47928" y="3645026"/>
            <a:ext cx="881595" cy="55011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32304" y="3670972"/>
            <a:ext cx="1028789" cy="5501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6B651B-0B29-1C17-A53A-5AE65072DF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85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509DFC4-3B74-752B-909D-FA41E26ABDE0}"/>
              </a:ext>
            </a:extLst>
          </p:cNvPr>
          <p:cNvSpPr/>
          <p:nvPr/>
        </p:nvSpPr>
        <p:spPr bwMode="white">
          <a:xfrm>
            <a:off x="1986666" y="2595099"/>
            <a:ext cx="333333" cy="334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671701C-3C4F-C76C-1BEC-BE6100EE28CA}"/>
              </a:ext>
            </a:extLst>
          </p:cNvPr>
          <p:cNvSpPr/>
          <p:nvPr/>
        </p:nvSpPr>
        <p:spPr bwMode="white">
          <a:xfrm>
            <a:off x="6853333" y="2595099"/>
            <a:ext cx="323809" cy="334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D07C215-96E0-4F63-7525-F3A3FAAE8D50}"/>
              </a:ext>
            </a:extLst>
          </p:cNvPr>
          <p:cNvSpPr/>
          <p:nvPr/>
        </p:nvSpPr>
        <p:spPr bwMode="white">
          <a:xfrm>
            <a:off x="1986666" y="3292077"/>
            <a:ext cx="333333" cy="324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B46CCD6-B221-6975-83C9-54F8F570E4C4}"/>
              </a:ext>
            </a:extLst>
          </p:cNvPr>
          <p:cNvSpPr/>
          <p:nvPr/>
        </p:nvSpPr>
        <p:spPr bwMode="white">
          <a:xfrm>
            <a:off x="6891428" y="3292077"/>
            <a:ext cx="257142" cy="324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0C62170-F4E8-5F0A-79DF-AE21A663E485}"/>
              </a:ext>
            </a:extLst>
          </p:cNvPr>
          <p:cNvSpPr/>
          <p:nvPr/>
        </p:nvSpPr>
        <p:spPr bwMode="white">
          <a:xfrm>
            <a:off x="1986666" y="3989055"/>
            <a:ext cx="333333" cy="324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8082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2104CF-5DF3-42F6-1498-144020551B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63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ADD084B-45D9-45AB-C25A-3DC1817369F3}"/>
              </a:ext>
            </a:extLst>
          </p:cNvPr>
          <p:cNvSpPr/>
          <p:nvPr/>
        </p:nvSpPr>
        <p:spPr bwMode="white">
          <a:xfrm>
            <a:off x="1958095" y="1917007"/>
            <a:ext cx="380952" cy="324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5ECACAC-AE82-4B01-6228-86F4A96FD76A}"/>
              </a:ext>
            </a:extLst>
          </p:cNvPr>
          <p:cNvSpPr/>
          <p:nvPr/>
        </p:nvSpPr>
        <p:spPr bwMode="white">
          <a:xfrm>
            <a:off x="1958095" y="2604285"/>
            <a:ext cx="380952" cy="324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68BC876-AC04-E342-794C-CA5E9ED6674B}"/>
              </a:ext>
            </a:extLst>
          </p:cNvPr>
          <p:cNvSpPr/>
          <p:nvPr/>
        </p:nvSpPr>
        <p:spPr bwMode="white">
          <a:xfrm>
            <a:off x="2005714" y="3301108"/>
            <a:ext cx="295238" cy="324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B24FDBB-BCBE-EBF3-5F4F-FECE529CFB35}"/>
              </a:ext>
            </a:extLst>
          </p:cNvPr>
          <p:cNvSpPr/>
          <p:nvPr/>
        </p:nvSpPr>
        <p:spPr bwMode="white">
          <a:xfrm>
            <a:off x="1958095" y="3988386"/>
            <a:ext cx="371428" cy="324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9392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435866-3CFF-C41C-2B60-CB1C0AE06B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03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43670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9FE2F8-BE8A-66A6-19E0-B115AB71620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3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/>
          <a:srcRect t="4650" b="5543"/>
          <a:stretch/>
        </p:blipFill>
        <p:spPr>
          <a:xfrm>
            <a:off x="2207568" y="1052736"/>
            <a:ext cx="2304256" cy="86409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/>
          <a:srcRect t="4650" b="5543"/>
          <a:stretch/>
        </p:blipFill>
        <p:spPr>
          <a:xfrm>
            <a:off x="7680176" y="1058916"/>
            <a:ext cx="2304256" cy="86409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/>
          <a:srcRect t="4650" b="5543"/>
          <a:stretch/>
        </p:blipFill>
        <p:spPr>
          <a:xfrm>
            <a:off x="2495600" y="1970650"/>
            <a:ext cx="2304256" cy="864096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/>
          <a:srcRect t="4650" b="5543"/>
          <a:stretch/>
        </p:blipFill>
        <p:spPr>
          <a:xfrm>
            <a:off x="7248128" y="1970650"/>
            <a:ext cx="2304256" cy="864096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3"/>
          <a:srcRect t="4650" b="5543"/>
          <a:stretch/>
        </p:blipFill>
        <p:spPr>
          <a:xfrm>
            <a:off x="2497355" y="2902206"/>
            <a:ext cx="2304256" cy="864096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3"/>
          <a:srcRect t="4650" b="5543"/>
          <a:stretch/>
        </p:blipFill>
        <p:spPr>
          <a:xfrm>
            <a:off x="2269587" y="3814940"/>
            <a:ext cx="2304256" cy="864096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3"/>
          <a:srcRect t="4650" b="5543"/>
          <a:stretch/>
        </p:blipFill>
        <p:spPr>
          <a:xfrm>
            <a:off x="4943728" y="3814940"/>
            <a:ext cx="2304256" cy="864096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3"/>
          <a:srcRect t="4650" b="5543"/>
          <a:stretch/>
        </p:blipFill>
        <p:spPr>
          <a:xfrm>
            <a:off x="7536160" y="3814940"/>
            <a:ext cx="2304256" cy="864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2667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2024-01-09T09:04:06Z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