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646" y="3109980"/>
            <a:ext cx="11020709" cy="6380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EEACEA-DBA5-7CAD-43B5-609E0139930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9"/>
          <a:stretch/>
        </p:blipFill>
        <p:spPr>
          <a:xfrm>
            <a:off x="720000" y="692696"/>
            <a:ext cx="9721879" cy="1595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991C6899-7BA4-2908-0757-2CDF80CD3F7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2289836"/>
            <a:ext cx="9721879" cy="1939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73F57D96-DE2B-AB54-893C-E542172001B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79" y="4293096"/>
            <a:ext cx="9721879" cy="2460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/>
          <a:srcRect t="11899" b="3265"/>
          <a:stretch/>
        </p:blipFill>
        <p:spPr>
          <a:xfrm>
            <a:off x="5951984" y="4221087"/>
            <a:ext cx="2232247" cy="64807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/>
          <a:srcRect t="11899" b="3265"/>
          <a:stretch/>
        </p:blipFill>
        <p:spPr>
          <a:xfrm>
            <a:off x="5984540" y="4869160"/>
            <a:ext cx="3063788" cy="64807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/>
          <a:srcRect t="11899" b="3265"/>
          <a:stretch/>
        </p:blipFill>
        <p:spPr>
          <a:xfrm>
            <a:off x="5984540" y="5518470"/>
            <a:ext cx="2430000" cy="65190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/>
          <a:srcRect t="11899" b="3265"/>
          <a:stretch/>
        </p:blipFill>
        <p:spPr>
          <a:xfrm>
            <a:off x="6002298" y="6169456"/>
            <a:ext cx="2736000" cy="6429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4587CB-0565-0C0E-5533-3D972F7017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9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B32FE3A-D9D1-065F-30FC-DE8737745E43}"/>
              </a:ext>
            </a:extLst>
          </p:cNvPr>
          <p:cNvSpPr/>
          <p:nvPr/>
        </p:nvSpPr>
        <p:spPr bwMode="white">
          <a:xfrm>
            <a:off x="5577142" y="1897920"/>
            <a:ext cx="361904" cy="305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EECB3E6-5F2B-69DE-B495-C64FA10D40B4}"/>
              </a:ext>
            </a:extLst>
          </p:cNvPr>
          <p:cNvSpPr/>
          <p:nvPr/>
        </p:nvSpPr>
        <p:spPr bwMode="white">
          <a:xfrm>
            <a:off x="5577142" y="3348846"/>
            <a:ext cx="361904" cy="295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/>
          <a:srcRect t="15117" b="16494"/>
          <a:stretch/>
        </p:blipFill>
        <p:spPr>
          <a:xfrm>
            <a:off x="5206171" y="2420888"/>
            <a:ext cx="1393885" cy="79208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/>
          <a:srcRect t="15117" b="16494"/>
          <a:stretch/>
        </p:blipFill>
        <p:spPr>
          <a:xfrm>
            <a:off x="5159896" y="3839443"/>
            <a:ext cx="1440160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124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820644-DBDA-1299-CFD0-4F9702D9BE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9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C25351-CDE9-CA9C-9FD6-EAA8BB44A302}"/>
              </a:ext>
            </a:extLst>
          </p:cNvPr>
          <p:cNvSpPr/>
          <p:nvPr/>
        </p:nvSpPr>
        <p:spPr bwMode="white">
          <a:xfrm>
            <a:off x="2005714" y="1715349"/>
            <a:ext cx="295238" cy="324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9F64F1B-33CF-A0DB-B2E8-5F99841F2149}"/>
              </a:ext>
            </a:extLst>
          </p:cNvPr>
          <p:cNvSpPr/>
          <p:nvPr/>
        </p:nvSpPr>
        <p:spPr bwMode="white">
          <a:xfrm>
            <a:off x="1986666" y="2239506"/>
            <a:ext cx="323809" cy="343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C6CE1C5-08C3-ABBC-D5CF-1B17424F8613}"/>
              </a:ext>
            </a:extLst>
          </p:cNvPr>
          <p:cNvSpPr/>
          <p:nvPr/>
        </p:nvSpPr>
        <p:spPr bwMode="white">
          <a:xfrm>
            <a:off x="1958096" y="2708920"/>
            <a:ext cx="361904" cy="407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41DD2C4-3238-2444-ECBC-C12ED8BC4037}"/>
              </a:ext>
            </a:extLst>
          </p:cNvPr>
          <p:cNvSpPr/>
          <p:nvPr/>
        </p:nvSpPr>
        <p:spPr bwMode="white">
          <a:xfrm>
            <a:off x="1958095" y="3325940"/>
            <a:ext cx="380952" cy="324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3757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9B750E-C0A3-93B6-DBF0-9A8E2D4B14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9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385B8B-D3AA-7689-4869-28394688FCF7}"/>
              </a:ext>
            </a:extLst>
          </p:cNvPr>
          <p:cNvSpPr/>
          <p:nvPr/>
        </p:nvSpPr>
        <p:spPr bwMode="white">
          <a:xfrm>
            <a:off x="1910476" y="1667466"/>
            <a:ext cx="485714" cy="428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0BEE5F-544D-A950-75F8-3DE9C4FFABDA}"/>
              </a:ext>
            </a:extLst>
          </p:cNvPr>
          <p:cNvSpPr/>
          <p:nvPr/>
        </p:nvSpPr>
        <p:spPr bwMode="white">
          <a:xfrm>
            <a:off x="2034285" y="3449004"/>
            <a:ext cx="276190" cy="219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9D61646-B5C4-B9BD-457D-CA6C29007EEA}"/>
              </a:ext>
            </a:extLst>
          </p:cNvPr>
          <p:cNvSpPr/>
          <p:nvPr/>
        </p:nvSpPr>
        <p:spPr bwMode="white">
          <a:xfrm>
            <a:off x="2024761" y="5059057"/>
            <a:ext cx="285714" cy="228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2BCCB37-B49E-728F-1BB8-22710A88516F}"/>
              </a:ext>
            </a:extLst>
          </p:cNvPr>
          <p:cNvSpPr/>
          <p:nvPr/>
        </p:nvSpPr>
        <p:spPr bwMode="white">
          <a:xfrm>
            <a:off x="1900952" y="5421081"/>
            <a:ext cx="495238" cy="428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803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2024-01-09T06:17:33Z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