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02" r:id="rId2"/>
    <p:sldId id="324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4" r:id="rId12"/>
    <p:sldId id="333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63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78573-BB6F-474D-9D26-7F41BB7B3C6F}" type="datetimeFigureOut">
              <a:rPr lang="zh-CN" altLang="en-US" smtClean="0"/>
              <a:t>2024/1/8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2563D-E110-416D-8D84-1841B1E569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591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2563D-E110-416D-8D84-1841B1E5698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77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867025"/>
            <a:ext cx="91059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27994-0BE5-44E0-2B05-A22451DC5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F1D523-DDD8-D577-AB66-C58E8BE58491}"/>
              </a:ext>
            </a:extLst>
          </p:cNvPr>
          <p:cNvSpPr/>
          <p:nvPr/>
        </p:nvSpPr>
        <p:spPr bwMode="white">
          <a:xfrm>
            <a:off x="1577142" y="1601405"/>
            <a:ext cx="295238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CEBFAD-B738-7CC9-EF62-15470059E15C}"/>
              </a:ext>
            </a:extLst>
          </p:cNvPr>
          <p:cNvSpPr/>
          <p:nvPr/>
        </p:nvSpPr>
        <p:spPr bwMode="white">
          <a:xfrm>
            <a:off x="1605714" y="2679024"/>
            <a:ext cx="247619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EC03E3-8C08-A63C-0277-DC7A2E1BF288}"/>
              </a:ext>
            </a:extLst>
          </p:cNvPr>
          <p:cNvSpPr/>
          <p:nvPr/>
        </p:nvSpPr>
        <p:spPr bwMode="white">
          <a:xfrm>
            <a:off x="1605714" y="3756642"/>
            <a:ext cx="247619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6C9B0B3-A1B2-0E1B-462F-29E6D658C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59"/>
          <a:stretch/>
        </p:blipFill>
        <p:spPr>
          <a:xfrm>
            <a:off x="2495600" y="4797152"/>
            <a:ext cx="7704856" cy="54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020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F40EF-FBDE-6AA5-7644-0F02CA068C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CB1E9-E191-888F-BB74-7F5B0CBFA3F0}"/>
              </a:ext>
            </a:extLst>
          </p:cNvPr>
          <p:cNvSpPr/>
          <p:nvPr/>
        </p:nvSpPr>
        <p:spPr bwMode="white">
          <a:xfrm>
            <a:off x="1091428" y="1057914"/>
            <a:ext cx="238095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C28104-DCF6-968B-6355-7DAC793C3196}"/>
              </a:ext>
            </a:extLst>
          </p:cNvPr>
          <p:cNvSpPr/>
          <p:nvPr/>
        </p:nvSpPr>
        <p:spPr bwMode="white">
          <a:xfrm>
            <a:off x="1062857" y="2165250"/>
            <a:ext cx="295238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0ED89-11D1-E2AF-DB45-A116FC16B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6756"/>
            <a:ext cx="10080000" cy="2893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ACEAAD-C15D-1726-0EB1-94B3563E9A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85351"/>
            <a:ext cx="10080000" cy="323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607DB4-0DBD-1DA2-688A-8E16517EAD63}"/>
              </a:ext>
            </a:extLst>
          </p:cNvPr>
          <p:cNvSpPr/>
          <p:nvPr/>
        </p:nvSpPr>
        <p:spPr bwMode="white">
          <a:xfrm>
            <a:off x="1470305" y="3732134"/>
            <a:ext cx="257142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64E16A-C5DC-9790-AFCD-D45F15E2272F}"/>
              </a:ext>
            </a:extLst>
          </p:cNvPr>
          <p:cNvSpPr/>
          <p:nvPr/>
        </p:nvSpPr>
        <p:spPr bwMode="white">
          <a:xfrm>
            <a:off x="1415481" y="4365105"/>
            <a:ext cx="302444" cy="28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14134E-E582-AD14-C0EA-7FFB18837407}"/>
              </a:ext>
            </a:extLst>
          </p:cNvPr>
          <p:cNvSpPr/>
          <p:nvPr/>
        </p:nvSpPr>
        <p:spPr bwMode="white">
          <a:xfrm>
            <a:off x="3287688" y="4365104"/>
            <a:ext cx="1019047" cy="32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4BE6EF-AE94-CBB3-CD12-AF6A631BC56C}"/>
              </a:ext>
            </a:extLst>
          </p:cNvPr>
          <p:cNvSpPr/>
          <p:nvPr/>
        </p:nvSpPr>
        <p:spPr bwMode="white">
          <a:xfrm>
            <a:off x="1415481" y="4997155"/>
            <a:ext cx="311966" cy="38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D8D35-8134-3635-40BD-27CC4E0788F1}"/>
              </a:ext>
            </a:extLst>
          </p:cNvPr>
          <p:cNvSpPr/>
          <p:nvPr/>
        </p:nvSpPr>
        <p:spPr bwMode="white">
          <a:xfrm>
            <a:off x="3215680" y="4997155"/>
            <a:ext cx="1216557" cy="34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2EF4E1-B38B-AD97-B30C-41D7345F459B}"/>
              </a:ext>
            </a:extLst>
          </p:cNvPr>
          <p:cNvSpPr/>
          <p:nvPr/>
        </p:nvSpPr>
        <p:spPr bwMode="white">
          <a:xfrm>
            <a:off x="1360781" y="5722317"/>
            <a:ext cx="366666" cy="29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CD6976-145A-48AE-603D-7C356EF4C3A1}"/>
              </a:ext>
            </a:extLst>
          </p:cNvPr>
          <p:cNvSpPr/>
          <p:nvPr/>
        </p:nvSpPr>
        <p:spPr bwMode="white">
          <a:xfrm>
            <a:off x="1396579" y="6359347"/>
            <a:ext cx="330868" cy="30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1B6F20-C600-C1B3-B06C-5790861B8728}"/>
              </a:ext>
            </a:extLst>
          </p:cNvPr>
          <p:cNvSpPr/>
          <p:nvPr/>
        </p:nvSpPr>
        <p:spPr bwMode="white">
          <a:xfrm>
            <a:off x="4151784" y="6224707"/>
            <a:ext cx="828571" cy="43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651" y="3530287"/>
            <a:ext cx="2395309" cy="71670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r="22073"/>
          <a:stretch/>
        </p:blipFill>
        <p:spPr>
          <a:xfrm>
            <a:off x="2861272" y="5513448"/>
            <a:ext cx="1866576" cy="71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19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43F1B-77FE-8B27-F7FB-E0B8D6C142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2093158"/>
            <a:ext cx="10032511" cy="7597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3350960"/>
            <a:ext cx="10032511" cy="75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0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AB2AE-E790-31D5-6CDB-C7F01A709A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6EE23A-B62B-CB85-DB64-5DA729432FF6}"/>
              </a:ext>
            </a:extLst>
          </p:cNvPr>
          <p:cNvSpPr/>
          <p:nvPr/>
        </p:nvSpPr>
        <p:spPr bwMode="white">
          <a:xfrm>
            <a:off x="1510476" y="2900406"/>
            <a:ext cx="2476190" cy="32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4D196C-48E1-5A0F-E8F2-64050A7B52F7}"/>
              </a:ext>
            </a:extLst>
          </p:cNvPr>
          <p:cNvSpPr/>
          <p:nvPr/>
        </p:nvSpPr>
        <p:spPr bwMode="white">
          <a:xfrm>
            <a:off x="1510476" y="4160554"/>
            <a:ext cx="2400000" cy="32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97060"/>
            <a:ext cx="10032511" cy="75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58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8738D-8F79-360A-58BC-3956A895A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09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86451-48D9-804C-8445-DF74119DDC92}"/>
              </a:ext>
            </a:extLst>
          </p:cNvPr>
          <p:cNvSpPr/>
          <p:nvPr/>
        </p:nvSpPr>
        <p:spPr bwMode="white">
          <a:xfrm>
            <a:off x="3900952" y="1470810"/>
            <a:ext cx="25714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427B8C-B970-D08E-4A5C-129FB9B5FC1C}"/>
              </a:ext>
            </a:extLst>
          </p:cNvPr>
          <p:cNvSpPr/>
          <p:nvPr/>
        </p:nvSpPr>
        <p:spPr bwMode="white">
          <a:xfrm>
            <a:off x="5015238" y="2091039"/>
            <a:ext cx="247619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1BECFB-6B68-6696-6622-3B38C86C6F6D}"/>
              </a:ext>
            </a:extLst>
          </p:cNvPr>
          <p:cNvSpPr/>
          <p:nvPr/>
        </p:nvSpPr>
        <p:spPr bwMode="white">
          <a:xfrm>
            <a:off x="2634285" y="3331497"/>
            <a:ext cx="219047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C726A17-D7E8-E584-5F45-CE4CEBCBA0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0"/>
          <a:stretch/>
        </p:blipFill>
        <p:spPr>
          <a:xfrm>
            <a:off x="1199456" y="3856307"/>
            <a:ext cx="10800000" cy="2957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C229F9-E311-F81E-D06A-88568D7525BB}"/>
              </a:ext>
            </a:extLst>
          </p:cNvPr>
          <p:cNvSpPr/>
          <p:nvPr/>
        </p:nvSpPr>
        <p:spPr bwMode="white">
          <a:xfrm>
            <a:off x="3332789" y="5181983"/>
            <a:ext cx="304761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AFC49C-8E03-3089-3B25-AC2BF2B58834}"/>
              </a:ext>
            </a:extLst>
          </p:cNvPr>
          <p:cNvSpPr/>
          <p:nvPr/>
        </p:nvSpPr>
        <p:spPr bwMode="white">
          <a:xfrm>
            <a:off x="2589932" y="6421825"/>
            <a:ext cx="257142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3179" y="3331497"/>
            <a:ext cx="3788137" cy="333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13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BD3E6-E8FB-076E-2588-E3FA93DED3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990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86776-45BA-5905-1373-667E169546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0E1B0-BB78-1B43-364F-BA6293E33A06}"/>
              </a:ext>
            </a:extLst>
          </p:cNvPr>
          <p:cNvSpPr/>
          <p:nvPr/>
        </p:nvSpPr>
        <p:spPr bwMode="white">
          <a:xfrm>
            <a:off x="1100952" y="1048232"/>
            <a:ext cx="238095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12404-2852-CE42-1FC3-6F7EEB6304A8}"/>
              </a:ext>
            </a:extLst>
          </p:cNvPr>
          <p:cNvSpPr/>
          <p:nvPr/>
        </p:nvSpPr>
        <p:spPr bwMode="white">
          <a:xfrm>
            <a:off x="1081904" y="2277486"/>
            <a:ext cx="257142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16A8C6-CC25-72B7-46C3-579AE8DCB6C5}"/>
              </a:ext>
            </a:extLst>
          </p:cNvPr>
          <p:cNvSpPr/>
          <p:nvPr/>
        </p:nvSpPr>
        <p:spPr bwMode="white">
          <a:xfrm>
            <a:off x="1100952" y="3516268"/>
            <a:ext cx="238095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9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E2723-DD60-E531-AA61-A516A332E9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0343FA-66E4-AB71-E210-BD602FD8681A}"/>
              </a:ext>
            </a:extLst>
          </p:cNvPr>
          <p:cNvSpPr/>
          <p:nvPr/>
        </p:nvSpPr>
        <p:spPr bwMode="white">
          <a:xfrm>
            <a:off x="1100952" y="1086349"/>
            <a:ext cx="238095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20594E-03B1-A996-2F39-C11BDEBC32FC}"/>
              </a:ext>
            </a:extLst>
          </p:cNvPr>
          <p:cNvSpPr/>
          <p:nvPr/>
        </p:nvSpPr>
        <p:spPr bwMode="white">
          <a:xfrm>
            <a:off x="1081904" y="2934993"/>
            <a:ext cx="257142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72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5D9C4-F20D-89D8-AC5F-5D095A45C5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69BFB5-26E1-41BA-DE3D-66E4E2AB6AA1}"/>
              </a:ext>
            </a:extLst>
          </p:cNvPr>
          <p:cNvSpPr/>
          <p:nvPr/>
        </p:nvSpPr>
        <p:spPr bwMode="white">
          <a:xfrm>
            <a:off x="1577142" y="2384459"/>
            <a:ext cx="285714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67E1DE-E685-8545-97FF-D414F8D76EEE}"/>
              </a:ext>
            </a:extLst>
          </p:cNvPr>
          <p:cNvSpPr/>
          <p:nvPr/>
        </p:nvSpPr>
        <p:spPr bwMode="white">
          <a:xfrm>
            <a:off x="1605714" y="3481978"/>
            <a:ext cx="238095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CC949-DBC9-264E-CCF4-223D86060D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917C56-3695-8F11-2A98-F0E226B9C5FD}"/>
              </a:ext>
            </a:extLst>
          </p:cNvPr>
          <p:cNvSpPr/>
          <p:nvPr/>
        </p:nvSpPr>
        <p:spPr bwMode="white">
          <a:xfrm>
            <a:off x="1091428" y="1067346"/>
            <a:ext cx="247619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8EC543-B463-064D-F15A-A6DE6B9BD3F5}"/>
              </a:ext>
            </a:extLst>
          </p:cNvPr>
          <p:cNvSpPr/>
          <p:nvPr/>
        </p:nvSpPr>
        <p:spPr bwMode="white">
          <a:xfrm>
            <a:off x="1062857" y="2163835"/>
            <a:ext cx="295238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83EBB0-95F2-98E4-B925-1BECBA3A56E6}"/>
              </a:ext>
            </a:extLst>
          </p:cNvPr>
          <p:cNvSpPr/>
          <p:nvPr/>
        </p:nvSpPr>
        <p:spPr bwMode="white">
          <a:xfrm>
            <a:off x="1081904" y="3250789"/>
            <a:ext cx="257142" cy="25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99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D3243-940B-E51D-6559-2B1B387C26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9D078-6D1F-552F-6340-17661DB79898}"/>
              </a:ext>
            </a:extLst>
          </p:cNvPr>
          <p:cNvSpPr/>
          <p:nvPr/>
        </p:nvSpPr>
        <p:spPr bwMode="white">
          <a:xfrm>
            <a:off x="1862857" y="2957041"/>
            <a:ext cx="219047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3E0E58-25AF-425A-C926-05737CD7EC8F}"/>
              </a:ext>
            </a:extLst>
          </p:cNvPr>
          <p:cNvSpPr/>
          <p:nvPr/>
        </p:nvSpPr>
        <p:spPr bwMode="white">
          <a:xfrm>
            <a:off x="3920000" y="2966585"/>
            <a:ext cx="161904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BE76C9-BD5A-DFB2-C598-26488822F122}"/>
              </a:ext>
            </a:extLst>
          </p:cNvPr>
          <p:cNvSpPr/>
          <p:nvPr/>
        </p:nvSpPr>
        <p:spPr bwMode="white">
          <a:xfrm>
            <a:off x="5929523" y="2966585"/>
            <a:ext cx="238095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B46899-8689-BACA-EE99-EF382D29005E}"/>
              </a:ext>
            </a:extLst>
          </p:cNvPr>
          <p:cNvSpPr/>
          <p:nvPr/>
        </p:nvSpPr>
        <p:spPr bwMode="white">
          <a:xfrm>
            <a:off x="7977142" y="2966585"/>
            <a:ext cx="219047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97F656-91F7-C1A2-C258-228F8C150533}"/>
              </a:ext>
            </a:extLst>
          </p:cNvPr>
          <p:cNvSpPr/>
          <p:nvPr/>
        </p:nvSpPr>
        <p:spPr bwMode="white">
          <a:xfrm>
            <a:off x="10005714" y="2957041"/>
            <a:ext cx="219047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11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FECAA-E543-2888-AD96-A82ADB44D3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156647-955C-C282-6785-5E23E438968B}"/>
              </a:ext>
            </a:extLst>
          </p:cNvPr>
          <p:cNvSpPr/>
          <p:nvPr/>
        </p:nvSpPr>
        <p:spPr bwMode="white">
          <a:xfrm>
            <a:off x="2110476" y="3441333"/>
            <a:ext cx="390476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D375AA-4CE6-CE79-4E0B-0E4C7DFC6958}"/>
              </a:ext>
            </a:extLst>
          </p:cNvPr>
          <p:cNvSpPr/>
          <p:nvPr/>
        </p:nvSpPr>
        <p:spPr bwMode="white">
          <a:xfrm>
            <a:off x="4158095" y="3441333"/>
            <a:ext cx="380952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500D76-5F6A-0543-7E51-4925CDABC231}"/>
              </a:ext>
            </a:extLst>
          </p:cNvPr>
          <p:cNvSpPr/>
          <p:nvPr/>
        </p:nvSpPr>
        <p:spPr bwMode="white">
          <a:xfrm>
            <a:off x="6300952" y="3574810"/>
            <a:ext cx="219047" cy="1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E48B51-4122-B5AC-177B-30F88C00D530}"/>
              </a:ext>
            </a:extLst>
          </p:cNvPr>
          <p:cNvSpPr/>
          <p:nvPr/>
        </p:nvSpPr>
        <p:spPr bwMode="white">
          <a:xfrm>
            <a:off x="8329523" y="3565276"/>
            <a:ext cx="228572" cy="17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DF51A4-B1F1-5682-3E01-559F2731C7A9}"/>
              </a:ext>
            </a:extLst>
          </p:cNvPr>
          <p:cNvSpPr/>
          <p:nvPr/>
        </p:nvSpPr>
        <p:spPr bwMode="white">
          <a:xfrm>
            <a:off x="10272380" y="3441333"/>
            <a:ext cx="380952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1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933EC-226E-BFA6-2BD8-BB63F994D9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33D92-316C-1088-5B3E-FA771FAF09FB}"/>
              </a:ext>
            </a:extLst>
          </p:cNvPr>
          <p:cNvSpPr/>
          <p:nvPr/>
        </p:nvSpPr>
        <p:spPr bwMode="white">
          <a:xfrm>
            <a:off x="1586666" y="1640590"/>
            <a:ext cx="257142" cy="24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388EE7-8F6D-D2E1-6A6F-803381C7A1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08920"/>
            <a:ext cx="10800000" cy="216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0BC841-8517-5137-B75E-BFA7EEDA6840}"/>
              </a:ext>
            </a:extLst>
          </p:cNvPr>
          <p:cNvSpPr/>
          <p:nvPr/>
        </p:nvSpPr>
        <p:spPr bwMode="white">
          <a:xfrm>
            <a:off x="1542313" y="2813989"/>
            <a:ext cx="295238" cy="2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7A6DC4-DA82-A3C7-4594-CCD8F9844E63}"/>
              </a:ext>
            </a:extLst>
          </p:cNvPr>
          <p:cNvSpPr/>
          <p:nvPr/>
        </p:nvSpPr>
        <p:spPr bwMode="white">
          <a:xfrm>
            <a:off x="1570884" y="3893335"/>
            <a:ext cx="247619" cy="2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29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F23CD-49D0-1424-D02B-E5AF638084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03728-5147-5C4B-D1DE-780C95180733}"/>
              </a:ext>
            </a:extLst>
          </p:cNvPr>
          <p:cNvSpPr/>
          <p:nvPr/>
        </p:nvSpPr>
        <p:spPr bwMode="white">
          <a:xfrm>
            <a:off x="1081904" y="1058010"/>
            <a:ext cx="257142" cy="25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82C4D9-991B-0351-ED74-06141A72E6C5}"/>
              </a:ext>
            </a:extLst>
          </p:cNvPr>
          <p:cNvSpPr/>
          <p:nvPr/>
        </p:nvSpPr>
        <p:spPr bwMode="white">
          <a:xfrm>
            <a:off x="1062857" y="2137917"/>
            <a:ext cx="295238" cy="24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00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F521F-90AD-4712-6571-F8B416BD7A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340BD-0B4A-2716-D5DD-CA455D4C7508}"/>
              </a:ext>
            </a:extLst>
          </p:cNvPr>
          <p:cNvSpPr/>
          <p:nvPr/>
        </p:nvSpPr>
        <p:spPr bwMode="white">
          <a:xfrm>
            <a:off x="1577142" y="1610458"/>
            <a:ext cx="285714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D21718-D909-9192-9ACD-22077BE749AB}"/>
              </a:ext>
            </a:extLst>
          </p:cNvPr>
          <p:cNvSpPr/>
          <p:nvPr/>
        </p:nvSpPr>
        <p:spPr bwMode="white">
          <a:xfrm>
            <a:off x="1596190" y="2144095"/>
            <a:ext cx="257142" cy="2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05F90-AD47-80DE-B50C-DF833A46123B}"/>
              </a:ext>
            </a:extLst>
          </p:cNvPr>
          <p:cNvSpPr/>
          <p:nvPr/>
        </p:nvSpPr>
        <p:spPr bwMode="white">
          <a:xfrm>
            <a:off x="1605714" y="2687261"/>
            <a:ext cx="238095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D07EBF-F241-0AF8-DDB4-1EEA8035EA39}"/>
              </a:ext>
            </a:extLst>
          </p:cNvPr>
          <p:cNvSpPr/>
          <p:nvPr/>
        </p:nvSpPr>
        <p:spPr bwMode="white">
          <a:xfrm>
            <a:off x="1577142" y="3230427"/>
            <a:ext cx="285714" cy="2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537C96-D390-BA62-CA4E-42D365FF4E72}"/>
              </a:ext>
            </a:extLst>
          </p:cNvPr>
          <p:cNvSpPr/>
          <p:nvPr/>
        </p:nvSpPr>
        <p:spPr bwMode="white">
          <a:xfrm>
            <a:off x="1577142" y="3764064"/>
            <a:ext cx="285714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78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2FD31-F53B-D47F-7211-FD015C580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4180F-6DA0-90BB-6C3F-B5B07BD4C9F0}"/>
              </a:ext>
            </a:extLst>
          </p:cNvPr>
          <p:cNvSpPr/>
          <p:nvPr/>
        </p:nvSpPr>
        <p:spPr bwMode="white">
          <a:xfrm>
            <a:off x="1615238" y="2632156"/>
            <a:ext cx="238095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7F2857-C70D-548D-69D6-1DA4D2F1B39E}"/>
              </a:ext>
            </a:extLst>
          </p:cNvPr>
          <p:cNvSpPr/>
          <p:nvPr/>
        </p:nvSpPr>
        <p:spPr bwMode="white">
          <a:xfrm>
            <a:off x="1577142" y="3166459"/>
            <a:ext cx="295238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D9593D-084C-A272-F87F-05BF7B35A7AD}"/>
              </a:ext>
            </a:extLst>
          </p:cNvPr>
          <p:cNvSpPr/>
          <p:nvPr/>
        </p:nvSpPr>
        <p:spPr bwMode="white">
          <a:xfrm>
            <a:off x="1615238" y="3700762"/>
            <a:ext cx="23809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38868F-EF41-167D-8C23-FBC8233990BC}"/>
              </a:ext>
            </a:extLst>
          </p:cNvPr>
          <p:cNvSpPr/>
          <p:nvPr/>
        </p:nvSpPr>
        <p:spPr bwMode="white">
          <a:xfrm>
            <a:off x="1596190" y="4235065"/>
            <a:ext cx="266666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78A0EF-86C1-52A9-CB44-8423C101C7CE}"/>
              </a:ext>
            </a:extLst>
          </p:cNvPr>
          <p:cNvSpPr/>
          <p:nvPr/>
        </p:nvSpPr>
        <p:spPr bwMode="white">
          <a:xfrm>
            <a:off x="1615238" y="4778909"/>
            <a:ext cx="23809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0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