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2862262"/>
            <a:ext cx="816292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5C130-81FD-DEBA-E427-29BB69B02E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5814D7-6368-2D07-1F60-00C6BD0B4BCC}"/>
              </a:ext>
            </a:extLst>
          </p:cNvPr>
          <p:cNvSpPr/>
          <p:nvPr/>
        </p:nvSpPr>
        <p:spPr bwMode="white">
          <a:xfrm>
            <a:off x="1605714" y="1592490"/>
            <a:ext cx="247619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3A9AC2-924D-E33F-C4C7-61DBEB26EADF}"/>
              </a:ext>
            </a:extLst>
          </p:cNvPr>
          <p:cNvSpPr/>
          <p:nvPr/>
        </p:nvSpPr>
        <p:spPr bwMode="white">
          <a:xfrm>
            <a:off x="1577142" y="2623458"/>
            <a:ext cx="295238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26459D-FE20-8209-442B-018AE51B23BE}"/>
              </a:ext>
            </a:extLst>
          </p:cNvPr>
          <p:cNvSpPr/>
          <p:nvPr/>
        </p:nvSpPr>
        <p:spPr bwMode="white">
          <a:xfrm>
            <a:off x="1605714" y="3654426"/>
            <a:ext cx="247619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67E3BBF-BB9B-A6FF-73E4-1DE741F144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599480"/>
            <a:ext cx="10800000" cy="202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BC2075-9AC0-2E6D-CE02-FE66DA9AF6FB}"/>
              </a:ext>
            </a:extLst>
          </p:cNvPr>
          <p:cNvSpPr/>
          <p:nvPr/>
        </p:nvSpPr>
        <p:spPr bwMode="white">
          <a:xfrm>
            <a:off x="1561360" y="4675856"/>
            <a:ext cx="257142" cy="25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EDC846-9313-75E7-1861-9C81159B82C2}"/>
              </a:ext>
            </a:extLst>
          </p:cNvPr>
          <p:cNvSpPr/>
          <p:nvPr/>
        </p:nvSpPr>
        <p:spPr bwMode="white">
          <a:xfrm>
            <a:off x="1570884" y="5706934"/>
            <a:ext cx="238095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03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7F17C8-9840-6A2A-8C7E-040C4716D2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685611"/>
            <a:ext cx="1656184" cy="7633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961748"/>
            <a:ext cx="1987200" cy="75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65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2C43F-7D9D-FA41-01E1-3DF1BC4CEC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225443"/>
            <a:ext cx="1692000" cy="7474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492895"/>
            <a:ext cx="1674000" cy="77160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789039"/>
            <a:ext cx="1674000" cy="77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9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86771-0424-63E1-16A8-4DA2DBE82C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2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7503EE-8482-0105-896E-DB3BF3C3B259}"/>
              </a:ext>
            </a:extLst>
          </p:cNvPr>
          <p:cNvSpPr/>
          <p:nvPr/>
        </p:nvSpPr>
        <p:spPr bwMode="white">
          <a:xfrm>
            <a:off x="1596190" y="1583056"/>
            <a:ext cx="266666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0CB2ED-EB22-8833-22FE-4C7EE429AF55}"/>
              </a:ext>
            </a:extLst>
          </p:cNvPr>
          <p:cNvSpPr/>
          <p:nvPr/>
        </p:nvSpPr>
        <p:spPr bwMode="white">
          <a:xfrm>
            <a:off x="1567619" y="2175017"/>
            <a:ext cx="295238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82D6C4-D1BA-9686-326A-2FC58939E785}"/>
              </a:ext>
            </a:extLst>
          </p:cNvPr>
          <p:cNvSpPr/>
          <p:nvPr/>
        </p:nvSpPr>
        <p:spPr bwMode="white">
          <a:xfrm>
            <a:off x="1615238" y="2776526"/>
            <a:ext cx="219047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E21B62-BD6A-0F60-F5B6-FD93EA3373C6}"/>
              </a:ext>
            </a:extLst>
          </p:cNvPr>
          <p:cNvSpPr/>
          <p:nvPr/>
        </p:nvSpPr>
        <p:spPr bwMode="white">
          <a:xfrm>
            <a:off x="1605714" y="3378035"/>
            <a:ext cx="238095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A2F729-9B1F-85F6-989A-B194137EA19D}"/>
              </a:ext>
            </a:extLst>
          </p:cNvPr>
          <p:cNvSpPr/>
          <p:nvPr/>
        </p:nvSpPr>
        <p:spPr bwMode="white">
          <a:xfrm>
            <a:off x="1596190" y="3969997"/>
            <a:ext cx="257142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6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F0A5F6-3D72-3BD1-FF50-A0303A21BA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F48364-66E7-D7E7-D4B2-BDAE68E49703}"/>
              </a:ext>
            </a:extLst>
          </p:cNvPr>
          <p:cNvSpPr/>
          <p:nvPr/>
        </p:nvSpPr>
        <p:spPr bwMode="white">
          <a:xfrm>
            <a:off x="4079776" y="1844825"/>
            <a:ext cx="344985" cy="27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BA83F6-AC41-6DCE-9662-D998D897EA21}"/>
              </a:ext>
            </a:extLst>
          </p:cNvPr>
          <p:cNvSpPr/>
          <p:nvPr/>
        </p:nvSpPr>
        <p:spPr bwMode="white">
          <a:xfrm>
            <a:off x="6377142" y="3070756"/>
            <a:ext cx="219047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611E4E-53F7-89D5-E759-6E9DF2FE302C}"/>
              </a:ext>
            </a:extLst>
          </p:cNvPr>
          <p:cNvSpPr/>
          <p:nvPr/>
        </p:nvSpPr>
        <p:spPr bwMode="white">
          <a:xfrm>
            <a:off x="6777142" y="3671764"/>
            <a:ext cx="257142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D49408-14C3-45EB-5728-D2DDFA3B1228}"/>
              </a:ext>
            </a:extLst>
          </p:cNvPr>
          <p:cNvSpPr/>
          <p:nvPr/>
        </p:nvSpPr>
        <p:spPr bwMode="white">
          <a:xfrm>
            <a:off x="2615238" y="4940558"/>
            <a:ext cx="295238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07B2A9-6F6B-68CA-4B88-FAE20394BE02}"/>
              </a:ext>
            </a:extLst>
          </p:cNvPr>
          <p:cNvSpPr/>
          <p:nvPr/>
        </p:nvSpPr>
        <p:spPr bwMode="white">
          <a:xfrm>
            <a:off x="3215238" y="6133033"/>
            <a:ext cx="257142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8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D7A9B2-D860-E481-5813-1FE3C9F824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040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CF372-7F0F-826D-9A7E-04E93F321C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667E43-E074-6DB6-7E45-299E610E3EB9}"/>
              </a:ext>
            </a:extLst>
          </p:cNvPr>
          <p:cNvSpPr/>
          <p:nvPr/>
        </p:nvSpPr>
        <p:spPr bwMode="white">
          <a:xfrm>
            <a:off x="1081904" y="1105755"/>
            <a:ext cx="257142" cy="23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73FD76-48C8-949A-641C-5638D80A58D9}"/>
              </a:ext>
            </a:extLst>
          </p:cNvPr>
          <p:cNvSpPr/>
          <p:nvPr/>
        </p:nvSpPr>
        <p:spPr bwMode="white">
          <a:xfrm>
            <a:off x="1081904" y="1698102"/>
            <a:ext cx="257142" cy="24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A4DAB1-5240-DED5-0FFA-CB566BAAD9CB}"/>
              </a:ext>
            </a:extLst>
          </p:cNvPr>
          <p:cNvSpPr/>
          <p:nvPr/>
        </p:nvSpPr>
        <p:spPr bwMode="white">
          <a:xfrm>
            <a:off x="1110476" y="2300003"/>
            <a:ext cx="209523" cy="24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23E03E-6DC5-8436-E938-82CBEC4BB422}"/>
              </a:ext>
            </a:extLst>
          </p:cNvPr>
          <p:cNvSpPr/>
          <p:nvPr/>
        </p:nvSpPr>
        <p:spPr bwMode="white">
          <a:xfrm>
            <a:off x="1081904" y="2892350"/>
            <a:ext cx="257142" cy="24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95CEAB-D099-2CE2-A48B-52B4CF875C2B}"/>
              </a:ext>
            </a:extLst>
          </p:cNvPr>
          <p:cNvSpPr/>
          <p:nvPr/>
        </p:nvSpPr>
        <p:spPr bwMode="white">
          <a:xfrm>
            <a:off x="1110476" y="3494251"/>
            <a:ext cx="209523" cy="24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29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577D91-6301-F8F1-C3BF-A7F38CDB6A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020CF0-3EB8-5BE7-186B-1E937DD5544A}"/>
              </a:ext>
            </a:extLst>
          </p:cNvPr>
          <p:cNvSpPr/>
          <p:nvPr/>
        </p:nvSpPr>
        <p:spPr bwMode="white">
          <a:xfrm>
            <a:off x="1605714" y="2489361"/>
            <a:ext cx="238095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1F4195-1FF3-DC99-B8C8-1BB9D8065327}"/>
              </a:ext>
            </a:extLst>
          </p:cNvPr>
          <p:cNvSpPr/>
          <p:nvPr/>
        </p:nvSpPr>
        <p:spPr bwMode="white">
          <a:xfrm>
            <a:off x="1567619" y="3081037"/>
            <a:ext cx="304761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72A9C7-DF22-51F8-9947-60B1524F90E5}"/>
              </a:ext>
            </a:extLst>
          </p:cNvPr>
          <p:cNvSpPr/>
          <p:nvPr/>
        </p:nvSpPr>
        <p:spPr bwMode="white">
          <a:xfrm>
            <a:off x="1567619" y="3672712"/>
            <a:ext cx="304761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8FF7BA-7635-82F5-5CF0-25BCEC48DCCF}"/>
              </a:ext>
            </a:extLst>
          </p:cNvPr>
          <p:cNvSpPr/>
          <p:nvPr/>
        </p:nvSpPr>
        <p:spPr bwMode="white">
          <a:xfrm>
            <a:off x="1596190" y="4264388"/>
            <a:ext cx="257142" cy="25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328DFE-5ED6-E0DE-A27A-17889FD13C3E}"/>
              </a:ext>
            </a:extLst>
          </p:cNvPr>
          <p:cNvSpPr/>
          <p:nvPr/>
        </p:nvSpPr>
        <p:spPr bwMode="white">
          <a:xfrm>
            <a:off x="1605714" y="4865606"/>
            <a:ext cx="238095" cy="23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AEC00-DD80-468D-34B1-AAA73C7502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655D4F-A8B8-AA08-30C0-99A08C7A2F0A}"/>
              </a:ext>
            </a:extLst>
          </p:cNvPr>
          <p:cNvSpPr/>
          <p:nvPr/>
        </p:nvSpPr>
        <p:spPr bwMode="white">
          <a:xfrm>
            <a:off x="1605714" y="1707128"/>
            <a:ext cx="238095" cy="24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EAD943-8B3A-9E93-9251-AE0CED77CA79}"/>
              </a:ext>
            </a:extLst>
          </p:cNvPr>
          <p:cNvSpPr/>
          <p:nvPr/>
        </p:nvSpPr>
        <p:spPr bwMode="white">
          <a:xfrm>
            <a:off x="1567619" y="3253763"/>
            <a:ext cx="304761" cy="24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67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B6E1D1-2777-67A5-B047-E15860F60A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403B9C-406A-E706-1B73-AF06E33743B3}"/>
              </a:ext>
            </a:extLst>
          </p:cNvPr>
          <p:cNvSpPr/>
          <p:nvPr/>
        </p:nvSpPr>
        <p:spPr bwMode="white">
          <a:xfrm>
            <a:off x="1081904" y="1105395"/>
            <a:ext cx="257142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FC5856-F7AF-ED5E-5239-B581B9F27F56}"/>
              </a:ext>
            </a:extLst>
          </p:cNvPr>
          <p:cNvSpPr/>
          <p:nvPr/>
        </p:nvSpPr>
        <p:spPr bwMode="white">
          <a:xfrm>
            <a:off x="1062857" y="2648966"/>
            <a:ext cx="295238" cy="2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2C2B0B-7B2A-BFB1-5C13-15FB4AA0CC2D}"/>
              </a:ext>
            </a:extLst>
          </p:cNvPr>
          <p:cNvSpPr/>
          <p:nvPr/>
        </p:nvSpPr>
        <p:spPr bwMode="white">
          <a:xfrm>
            <a:off x="1081904" y="4202066"/>
            <a:ext cx="257142" cy="2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21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4BE4C7-FD7E-581E-8685-90CFEA24B1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6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A3AEED6-C826-C1A8-2AEB-8CC0455C86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276872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C51205-66CA-4A91-F9C0-C18B2E0AC375}"/>
              </a:ext>
            </a:extLst>
          </p:cNvPr>
          <p:cNvSpPr/>
          <p:nvPr/>
        </p:nvSpPr>
        <p:spPr bwMode="white">
          <a:xfrm>
            <a:off x="2161360" y="3670508"/>
            <a:ext cx="380952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97CC51-D87A-18DB-8625-2101407D2821}"/>
              </a:ext>
            </a:extLst>
          </p:cNvPr>
          <p:cNvSpPr/>
          <p:nvPr/>
        </p:nvSpPr>
        <p:spPr bwMode="white">
          <a:xfrm>
            <a:off x="5780408" y="3794599"/>
            <a:ext cx="228571" cy="17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6C7E01-1A00-B6F9-D98A-FB9F6A1E025B}"/>
              </a:ext>
            </a:extLst>
          </p:cNvPr>
          <p:cNvSpPr/>
          <p:nvPr/>
        </p:nvSpPr>
        <p:spPr bwMode="white">
          <a:xfrm>
            <a:off x="9218503" y="3670508"/>
            <a:ext cx="380952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3B8F53-EB8C-4331-A0C6-8C138A7527C0}"/>
              </a:ext>
            </a:extLst>
          </p:cNvPr>
          <p:cNvSpPr/>
          <p:nvPr/>
        </p:nvSpPr>
        <p:spPr bwMode="white">
          <a:xfrm>
            <a:off x="2256598" y="5703690"/>
            <a:ext cx="228571" cy="16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4D28E3-0781-32FD-87A3-D9ADC97B76D4}"/>
              </a:ext>
            </a:extLst>
          </p:cNvPr>
          <p:cNvSpPr/>
          <p:nvPr/>
        </p:nvSpPr>
        <p:spPr bwMode="white">
          <a:xfrm>
            <a:off x="5685170" y="5570053"/>
            <a:ext cx="390476" cy="32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42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68E1DF-7618-20F0-247F-211DAEC8D1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EFF1AA-386B-A5A9-34A6-05FC4BC0B6C6}"/>
              </a:ext>
            </a:extLst>
          </p:cNvPr>
          <p:cNvSpPr/>
          <p:nvPr/>
        </p:nvSpPr>
        <p:spPr bwMode="white">
          <a:xfrm>
            <a:off x="1567619" y="1601447"/>
            <a:ext cx="295238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6E1E2E-17C8-FD5D-6EFB-ABF21976AA82}"/>
              </a:ext>
            </a:extLst>
          </p:cNvPr>
          <p:cNvSpPr/>
          <p:nvPr/>
        </p:nvSpPr>
        <p:spPr bwMode="white">
          <a:xfrm>
            <a:off x="1596190" y="2125986"/>
            <a:ext cx="247619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EFE84C-D9C6-F2A4-BF11-6678B6D22F4F}"/>
              </a:ext>
            </a:extLst>
          </p:cNvPr>
          <p:cNvSpPr/>
          <p:nvPr/>
        </p:nvSpPr>
        <p:spPr bwMode="white">
          <a:xfrm>
            <a:off x="1586666" y="2650525"/>
            <a:ext cx="257142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DA0BC2-ED7B-D4BA-2096-75A3B650ED80}"/>
              </a:ext>
            </a:extLst>
          </p:cNvPr>
          <p:cNvSpPr/>
          <p:nvPr/>
        </p:nvSpPr>
        <p:spPr bwMode="white">
          <a:xfrm>
            <a:off x="1586666" y="3184602"/>
            <a:ext cx="257142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CC1CFB-856C-A9E4-349D-CDE3DEA7997E}"/>
              </a:ext>
            </a:extLst>
          </p:cNvPr>
          <p:cNvSpPr/>
          <p:nvPr/>
        </p:nvSpPr>
        <p:spPr bwMode="white">
          <a:xfrm>
            <a:off x="1586666" y="3709141"/>
            <a:ext cx="257142" cy="25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54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E3A61E-E419-F5D4-A72B-6E3290E6A2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C0FDDA-231F-2F0D-9D42-F20D2ED42AD5}"/>
              </a:ext>
            </a:extLst>
          </p:cNvPr>
          <p:cNvSpPr/>
          <p:nvPr/>
        </p:nvSpPr>
        <p:spPr bwMode="white">
          <a:xfrm>
            <a:off x="8729523" y="2392237"/>
            <a:ext cx="380952" cy="3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119CBD-81AF-CE17-0221-8BDA0F2D2B31}"/>
              </a:ext>
            </a:extLst>
          </p:cNvPr>
          <p:cNvSpPr/>
          <p:nvPr/>
        </p:nvSpPr>
        <p:spPr bwMode="white">
          <a:xfrm>
            <a:off x="4777142" y="3669497"/>
            <a:ext cx="380952" cy="3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28C363-058E-4AD7-459F-01A5670C1ECB}"/>
              </a:ext>
            </a:extLst>
          </p:cNvPr>
          <p:cNvSpPr/>
          <p:nvPr/>
        </p:nvSpPr>
        <p:spPr bwMode="white">
          <a:xfrm>
            <a:off x="8615238" y="3669497"/>
            <a:ext cx="390476" cy="3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46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1CFED-CE54-44F6-96F0-74469CB927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60D4C7-D36B-45A4-1D3B-69950A20F1F7}"/>
              </a:ext>
            </a:extLst>
          </p:cNvPr>
          <p:cNvSpPr/>
          <p:nvPr/>
        </p:nvSpPr>
        <p:spPr bwMode="white">
          <a:xfrm>
            <a:off x="8300952" y="1172479"/>
            <a:ext cx="380952" cy="31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0A1430-9CE4-20C6-75FA-C625FCA2C642}"/>
              </a:ext>
            </a:extLst>
          </p:cNvPr>
          <p:cNvSpPr/>
          <p:nvPr/>
        </p:nvSpPr>
        <p:spPr bwMode="white">
          <a:xfrm>
            <a:off x="4624761" y="2976792"/>
            <a:ext cx="380952" cy="31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14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4E9397-AA9E-B6D4-259C-DAF503BBAD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6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3895FC2-6351-F3C6-A894-5609341B83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564904"/>
            <a:ext cx="10800000" cy="258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47D8FF-005A-7110-44B6-9104C19D3773}"/>
              </a:ext>
            </a:extLst>
          </p:cNvPr>
          <p:cNvSpPr/>
          <p:nvPr/>
        </p:nvSpPr>
        <p:spPr bwMode="white">
          <a:xfrm>
            <a:off x="1489352" y="2670033"/>
            <a:ext cx="257142" cy="24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9F024D-DB66-96C2-D47A-EDC1DFB92CDA}"/>
              </a:ext>
            </a:extLst>
          </p:cNvPr>
          <p:cNvSpPr/>
          <p:nvPr/>
        </p:nvSpPr>
        <p:spPr bwMode="white">
          <a:xfrm>
            <a:off x="1470305" y="3186125"/>
            <a:ext cx="295238" cy="24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44DBD3-80FB-92F2-956D-FE942074A79A}"/>
              </a:ext>
            </a:extLst>
          </p:cNvPr>
          <p:cNvSpPr/>
          <p:nvPr/>
        </p:nvSpPr>
        <p:spPr bwMode="white">
          <a:xfrm>
            <a:off x="1498876" y="3702216"/>
            <a:ext cx="247619" cy="24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EEEB92-7DAE-FE53-6E72-B73EBC44E45E}"/>
              </a:ext>
            </a:extLst>
          </p:cNvPr>
          <p:cNvSpPr/>
          <p:nvPr/>
        </p:nvSpPr>
        <p:spPr bwMode="white">
          <a:xfrm>
            <a:off x="1470305" y="4218308"/>
            <a:ext cx="295238" cy="24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B0E363-E62C-5CE4-6807-A194808BF808}"/>
              </a:ext>
            </a:extLst>
          </p:cNvPr>
          <p:cNvSpPr/>
          <p:nvPr/>
        </p:nvSpPr>
        <p:spPr bwMode="white">
          <a:xfrm>
            <a:off x="1470305" y="4734400"/>
            <a:ext cx="295238" cy="24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67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2024-01-08T15:12:33Z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