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421" y="2348880"/>
            <a:ext cx="8727159" cy="7049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675" y="3848783"/>
            <a:ext cx="11118651" cy="660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255033-41A1-8FF5-C9D4-DE37B24CE4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5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0D6F12-982C-E53C-18E1-AA92EEEAC984}"/>
              </a:ext>
            </a:extLst>
          </p:cNvPr>
          <p:cNvSpPr/>
          <p:nvPr/>
        </p:nvSpPr>
        <p:spPr bwMode="white">
          <a:xfrm>
            <a:off x="1986666" y="1878202"/>
            <a:ext cx="323809" cy="33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14BCC9-7BC1-0872-C1AD-0978B88E92F4}"/>
              </a:ext>
            </a:extLst>
          </p:cNvPr>
          <p:cNvSpPr/>
          <p:nvPr/>
        </p:nvSpPr>
        <p:spPr bwMode="white">
          <a:xfrm>
            <a:off x="2005714" y="2517314"/>
            <a:ext cx="295238" cy="33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74F7DA-00AB-3D76-0B1E-E3CF8EA84BF2}"/>
              </a:ext>
            </a:extLst>
          </p:cNvPr>
          <p:cNvSpPr/>
          <p:nvPr/>
        </p:nvSpPr>
        <p:spPr bwMode="white">
          <a:xfrm>
            <a:off x="1958095" y="3165965"/>
            <a:ext cx="380952" cy="32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F89640-615C-3A0E-99F1-7C9E8075E354}"/>
              </a:ext>
            </a:extLst>
          </p:cNvPr>
          <p:cNvSpPr/>
          <p:nvPr/>
        </p:nvSpPr>
        <p:spPr bwMode="white">
          <a:xfrm>
            <a:off x="1958095" y="3814615"/>
            <a:ext cx="380952" cy="32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44F3EB-28A2-0127-4542-CC8039F975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2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781164-4A3B-D9AB-A476-ACE3118CAD22}"/>
              </a:ext>
            </a:extLst>
          </p:cNvPr>
          <p:cNvSpPr/>
          <p:nvPr/>
        </p:nvSpPr>
        <p:spPr bwMode="white">
          <a:xfrm>
            <a:off x="1986666" y="1857864"/>
            <a:ext cx="323809" cy="34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5BCA0F-A36B-7D4A-BB1B-738C518A1E25}"/>
              </a:ext>
            </a:extLst>
          </p:cNvPr>
          <p:cNvSpPr/>
          <p:nvPr/>
        </p:nvSpPr>
        <p:spPr bwMode="white">
          <a:xfrm>
            <a:off x="1986666" y="3143796"/>
            <a:ext cx="323809" cy="34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49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A6FD7D-E9E4-78EF-9A2B-D036528BEC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C4764D-AA45-31D7-369E-89BA46A329DC}"/>
              </a:ext>
            </a:extLst>
          </p:cNvPr>
          <p:cNvSpPr/>
          <p:nvPr/>
        </p:nvSpPr>
        <p:spPr bwMode="white">
          <a:xfrm>
            <a:off x="1224761" y="1077010"/>
            <a:ext cx="323809" cy="34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53C2A0-95C1-0F52-E3BA-D2BCE1CDE2C1}"/>
              </a:ext>
            </a:extLst>
          </p:cNvPr>
          <p:cNvSpPr/>
          <p:nvPr/>
        </p:nvSpPr>
        <p:spPr bwMode="white">
          <a:xfrm>
            <a:off x="1196190" y="2375319"/>
            <a:ext cx="371428" cy="324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85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B75B1-CDDD-AA0C-039A-BFC68716AD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8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654506-4FC1-91B4-7EF0-521F89C070F7}"/>
              </a:ext>
            </a:extLst>
          </p:cNvPr>
          <p:cNvSpPr/>
          <p:nvPr/>
        </p:nvSpPr>
        <p:spPr bwMode="white">
          <a:xfrm>
            <a:off x="1958095" y="1886449"/>
            <a:ext cx="380952" cy="32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1EB665-1C89-A3E6-2569-A5E3B4A399A7}"/>
              </a:ext>
            </a:extLst>
          </p:cNvPr>
          <p:cNvSpPr/>
          <p:nvPr/>
        </p:nvSpPr>
        <p:spPr bwMode="white">
          <a:xfrm>
            <a:off x="2005714" y="3820130"/>
            <a:ext cx="295238" cy="32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587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C3323C-E4A5-42BB-FFF7-2FFF967DE0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8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7C7732-ABAC-BD94-7823-4996EB3C8D95}"/>
              </a:ext>
            </a:extLst>
          </p:cNvPr>
          <p:cNvSpPr/>
          <p:nvPr/>
        </p:nvSpPr>
        <p:spPr bwMode="white">
          <a:xfrm>
            <a:off x="1234285" y="1105731"/>
            <a:ext cx="304761" cy="32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37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2124D1-1C40-DCFE-97BA-0B52103AA4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B039AD-45AF-B7EF-8311-A202FB5DF028}"/>
              </a:ext>
            </a:extLst>
          </p:cNvPr>
          <p:cNvSpPr/>
          <p:nvPr/>
        </p:nvSpPr>
        <p:spPr bwMode="white">
          <a:xfrm>
            <a:off x="1986666" y="1907477"/>
            <a:ext cx="285714" cy="32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3E1496-36FC-F5AB-8EB9-2C2695E1CB08}"/>
              </a:ext>
            </a:extLst>
          </p:cNvPr>
          <p:cNvSpPr/>
          <p:nvPr/>
        </p:nvSpPr>
        <p:spPr bwMode="white">
          <a:xfrm>
            <a:off x="1986666" y="3205692"/>
            <a:ext cx="295238" cy="30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3EB7FE-CB03-3D00-755D-CDF2AE12398E}"/>
              </a:ext>
            </a:extLst>
          </p:cNvPr>
          <p:cNvSpPr/>
          <p:nvPr/>
        </p:nvSpPr>
        <p:spPr bwMode="white">
          <a:xfrm>
            <a:off x="1996190" y="3845253"/>
            <a:ext cx="266666" cy="31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935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2024-01-09T06:39:44Z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